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686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35D5E-C19C-42DF-99A3-5C18B6E732AA}" type="datetimeFigureOut">
              <a:rPr lang="pt-BR" smtClean="0"/>
              <a:t>25/04/2017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824CE-555C-413C-A064-6A6090C4C6DF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35D5E-C19C-42DF-99A3-5C18B6E732AA}" type="datetimeFigureOut">
              <a:rPr lang="pt-BR" smtClean="0"/>
              <a:t>25/04/2017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824CE-555C-413C-A064-6A6090C4C6DF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35D5E-C19C-42DF-99A3-5C18B6E732AA}" type="datetimeFigureOut">
              <a:rPr lang="pt-BR" smtClean="0"/>
              <a:t>25/04/2017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824CE-555C-413C-A064-6A6090C4C6DF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35D5E-C19C-42DF-99A3-5C18B6E732AA}" type="datetimeFigureOut">
              <a:rPr lang="pt-BR" smtClean="0"/>
              <a:t>25/04/2017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824CE-555C-413C-A064-6A6090C4C6DF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35D5E-C19C-42DF-99A3-5C18B6E732AA}" type="datetimeFigureOut">
              <a:rPr lang="pt-BR" smtClean="0"/>
              <a:t>25/04/2017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824CE-555C-413C-A064-6A6090C4C6DF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35D5E-C19C-42DF-99A3-5C18B6E732AA}" type="datetimeFigureOut">
              <a:rPr lang="pt-BR" smtClean="0"/>
              <a:t>25/04/2017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824CE-555C-413C-A064-6A6090C4C6DF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35D5E-C19C-42DF-99A3-5C18B6E732AA}" type="datetimeFigureOut">
              <a:rPr lang="pt-BR" smtClean="0"/>
              <a:t>25/04/2017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824CE-555C-413C-A064-6A6090C4C6DF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35D5E-C19C-42DF-99A3-5C18B6E732AA}" type="datetimeFigureOut">
              <a:rPr lang="pt-BR" smtClean="0"/>
              <a:t>25/04/2017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824CE-555C-413C-A064-6A6090C4C6DF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35D5E-C19C-42DF-99A3-5C18B6E732AA}" type="datetimeFigureOut">
              <a:rPr lang="pt-BR" smtClean="0"/>
              <a:t>25/04/2017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824CE-555C-413C-A064-6A6090C4C6DF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35D5E-C19C-42DF-99A3-5C18B6E732AA}" type="datetimeFigureOut">
              <a:rPr lang="pt-BR" smtClean="0"/>
              <a:t>25/04/2017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824CE-555C-413C-A064-6A6090C4C6DF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35D5E-C19C-42DF-99A3-5C18B6E732AA}" type="datetimeFigureOut">
              <a:rPr lang="pt-BR" smtClean="0"/>
              <a:t>25/04/2017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824CE-555C-413C-A064-6A6090C4C6DF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135D5E-C19C-42DF-99A3-5C18B6E732AA}" type="datetimeFigureOut">
              <a:rPr lang="pt-BR" smtClean="0"/>
              <a:t>25/04/2017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9824CE-555C-413C-A064-6A6090C4C6DF}" type="slidenum">
              <a:rPr lang="pt-BR" smtClean="0"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ornalismo\Desktop\Telessaúde SC\Workshop\5. Outubro 2013\24.10 - Luiz Antônio\PPT\Slide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1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jornalismo\Desktop\Telessaúde SC\Workshop\5. Outubro 2013\24.10 - Luiz Antônio\PPT\Slide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jornalismo\Desktop\Telessaúde SC\Workshop\5. Outubro 2013\24.10 - Luiz Antônio\PPT\Slide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jornalismo\Desktop\Telessaúde SC\Workshop\5. Outubro 2013\24.10 - Luiz Antônio\PPT\Slide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jornalismo\Desktop\Telessaúde SC\Workshop\5. Outubro 2013\24.10 - Luiz Antônio\PPT\Slide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jornalismo\Desktop\Telessaúde SC\Workshop\5. Outubro 2013\24.10 - Luiz Antônio\PPT\Slide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jornalismo\Desktop\Telessaúde SC\Workshop\5. Outubro 2013\24.10 - Luiz Antônio\PPT\Slide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jornalismo\Desktop\Telessaúde SC\Workshop\5. Outubro 2013\24.10 - Luiz Antônio\PPT\Slide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jornalismo\Desktop\Telessaúde SC\Workshop\5. Outubro 2013\24.10 - Luiz Antônio\PPT\Slide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jornalismo\Desktop\Telessaúde SC\Workshop\5. Outubro 2013\24.10 - Luiz Antônio\PPT\Slide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jornalismo\Desktop\Telessaúde SC\Workshop\5. Outubro 2013\24.10 - Luiz Antônio\PPT\Slide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jornalismo\Desktop\Telessaúde SC\Workshop\5. Outubro 2013\24.10 - Luiz Antônio\PPT\Slide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jornalismo\Desktop\Telessaúde SC\Workshop\5. Outubro 2013\24.10 - Luiz Antônio\PPT\Slide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jornalismo\Desktop\Telessaúde SC\Workshop\5. Outubro 2013\24.10 - Luiz Antônio\PPT\Slide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jornalismo\Desktop\Telessaúde SC\Workshop\5. Outubro 2013\24.10 - Luiz Antônio\PPT\Slide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jornalismo\Desktop\Telessaúde SC\Workshop\5. Outubro 2013\24.10 - Luiz Antônio\PPT\Slide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Users\jornalismo\Desktop\Telessaúde SC\Workshop\5. Outubro 2013\24.10 - Luiz Antônio\PPT\Slide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Users\jornalismo\Desktop\Telessaúde SC\Workshop\5. Outubro 2013\24.10 - Luiz Antônio\PPT\Slide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C:\Users\jornalismo\Desktop\Telessaúde SC\Workshop\5. Outubro 2013\24.10 - Luiz Antônio\PPT\Slide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:\Users\jornalismo\Desktop\Telessaúde SC\Workshop\5. Outubro 2013\24.10 - Luiz Antônio\PPT\Slide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C:\Users\jornalismo\Desktop\Telessaúde SC\Workshop\5. Outubro 2013\24.10 - Luiz Antônio\PPT\Slide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C:\Users\jornalismo\Desktop\Telessaúde SC\Workshop\5. Outubro 2013\24.10 - Luiz Antônio\PPT\Slide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jornalismo\Desktop\Telessaúde SC\Workshop\5. Outubro 2013\24.10 - Luiz Antônio\PPT\Slide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jornalismo\Desktop\Telessaúde SC\Workshop\5. Outubro 2013\24.10 - Luiz Antônio\PPT\Slide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jornalismo\Desktop\Telessaúde SC\Workshop\5. Outubro 2013\24.10 - Luiz Antônio\PPT\Slide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jornalismo\Desktop\Telessaúde SC\Workshop\5. Outubro 2013\24.10 - Luiz Antônio\PPT\Slide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jornalismo\Desktop\Telessaúde SC\Workshop\5. Outubro 2013\24.10 - Luiz Antônio\PPT\Slide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1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jornalismo\Desktop\Telessaúde SC\Workshop\5. Outubro 2013\24.10 - Luiz Antônio\PPT\Slide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jornalismo\Desktop\Telessaúde SC\Workshop\5. Outubro 2013\24.10 - Luiz Antônio\PPT\Slide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Apresentação na tela (4:3)</PresentationFormat>
  <Paragraphs>0</Paragraphs>
  <Slides>29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29</vt:i4>
      </vt:variant>
    </vt:vector>
  </HeadingPairs>
  <TitlesOfParts>
    <vt:vector size="32" baseType="lpstr">
      <vt:lpstr>Arial</vt:lpstr>
      <vt:lpstr>Calibri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jornalismo</dc:creator>
  <cp:lastModifiedBy>Telessaude</cp:lastModifiedBy>
  <cp:revision>2</cp:revision>
  <dcterms:created xsi:type="dcterms:W3CDTF">2013-10-23T12:45:44Z</dcterms:created>
  <dcterms:modified xsi:type="dcterms:W3CDTF">2017-04-25T19:00:19Z</dcterms:modified>
</cp:coreProperties>
</file>