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54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11B75-1B43-49B3-969F-3056963BBCA0}" type="datetimeFigureOut">
              <a:rPr lang="pt-BR" smtClean="0"/>
              <a:t>27/11/2012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CDD31-E788-425F-A77C-D8873526CCA6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D:\Diego\Telessaúde\Webs\Novembro\28-11\Telessaude_indústria farmacêutica\Slid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42" name="Picture 2" descr="D:\Diego\Telessaúde\Webs\Novembro\28-11\Telessaude_indústria farmacêutica\Slide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266" name="Picture 2" descr="D:\Diego\Telessaúde\Webs\Novembro\28-11\Telessaude_indústria farmacêutica\Slide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2290" name="Picture 2" descr="D:\Diego\Telessaúde\Webs\Novembro\28-11\Telessaude_indústria farmacêutica\Slide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3314" name="Picture 2" descr="D:\Diego\Telessaúde\Webs\Novembro\28-11\Telessaude_indústria farmacêutica\Slide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4338" name="Picture 2" descr="D:\Diego\Telessaúde\Webs\Novembro\28-11\Telessaude_indústria farmacêutica\Slide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5362" name="Picture 2" descr="D:\Diego\Telessaúde\Webs\Novembro\28-11\Telessaude_indústria farmacêutica\Slide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6386" name="Picture 2" descr="D:\Diego\Telessaúde\Webs\Novembro\28-11\Telessaude_indústria farmacêutica\Slide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7410" name="Picture 2" descr="D:\Diego\Telessaúde\Webs\Novembro\28-11\Telessaude_indústria farmacêutica\Slide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8434" name="Picture 2" descr="D:\Diego\Telessaúde\Webs\Novembro\28-11\Telessaude_indústria farmacêutica\Slide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9458" name="Picture 2" descr="D:\Diego\Telessaúde\Webs\Novembro\28-11\Telessaude_indústria farmacêutica\Slide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D:\Diego\Telessaúde\Webs\Novembro\28-11\Telessaude_indústria farmacêutica\Slid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482" name="Picture 2" descr="D:\Diego\Telessaúde\Webs\Novembro\28-11\Telessaude_indústria farmacêutica\Slide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1506" name="Picture 2" descr="D:\Diego\Telessaúde\Webs\Novembro\28-11\Telessaude_indústria farmacêutica\Slide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2530" name="Picture 2" descr="D:\Diego\Telessaúde\Webs\Novembro\28-11\Telessaude_indústria farmacêutica\Slide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3554" name="Picture 2" descr="D:\Diego\Telessaúde\Webs\Novembro\28-11\Telessaude_indústria farmacêutica\Slide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4578" name="Picture 2" descr="D:\Diego\Telessaúde\Webs\Novembro\28-11\Telessaude_indústria farmacêutica\Slide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5602" name="Picture 2" descr="D:\Diego\Telessaúde\Webs\Novembro\28-11\Telessaude_indústria farmacêutica\Slide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6626" name="Picture 2" descr="D:\Diego\Telessaúde\Webs\Novembro\28-11\Telessaude_indústria farmacêutica\Slide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7650" name="Picture 2" descr="D:\Diego\Telessaúde\Webs\Novembro\28-11\Telessaude_indústria farmacêutica\Slide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8674" name="Picture 2" descr="D:\Diego\Telessaúde\Webs\Novembro\28-11\Telessaude_indústria farmacêutica\Slid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9698" name="Picture 2" descr="D:\Diego\Telessaúde\Webs\Novembro\28-11\Telessaude_indústria farmacêutica\Slide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 descr="D:\Diego\Telessaúde\Webs\Novembro\28-11\Telessaude_indústria farmacêutica\Slid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22" name="Picture 2" descr="D:\Diego\Telessaúde\Webs\Novembro\28-11\Telessaude_indústria farmacêutica\Slide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1746" name="Picture 2" descr="D:\Diego\Telessaúde\Webs\Novembro\28-11\Telessaude_indústria farmacêutica\Slide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2770" name="Picture 2" descr="D:\Diego\Telessaúde\Webs\Novembro\28-11\Telessaude_indústria farmacêutica\Slide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3794" name="Picture 2" descr="D:\Diego\Telessaúde\Webs\Novembro\28-11\Telessaude_indústria farmacêutica\Slide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4818" name="Picture 2" descr="D:\Diego\Telessaúde\Webs\Novembro\28-11\Telessaude_indústria farmacêutica\Slide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5842" name="Picture 2" descr="D:\Diego\Telessaúde\Webs\Novembro\28-11\Telessaude_indústria farmacêutica\Slid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6866" name="Picture 2" descr="D:\Diego\Telessaúde\Webs\Novembro\28-11\Telessaude_indústria farmacêutica\Slide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7890" name="Picture 2" descr="D:\Diego\Telessaúde\Webs\Novembro\28-11\Telessaude_indústria farmacêutica\Slide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8914" name="Picture 2" descr="D:\Diego\Telessaúde\Webs\Novembro\28-11\Telessaude_indústria farmacêutica\Slid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9938" name="Picture 2" descr="D:\Diego\Telessaúde\Webs\Novembro\28-11\Telessaude_indústria farmacêutica\Slide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D:\Diego\Telessaúde\Webs\Novembro\28-11\Telessaude_indústria farmacêutica\Slid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62" name="Picture 2" descr="D:\Diego\Telessaúde\Webs\Novembro\28-11\Telessaude_indústria farmacêutica\Slide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1986" name="Picture 2" descr="D:\Diego\Telessaúde\Webs\Novembro\28-11\Telessaude_indústria farmacêutica\Slide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3010" name="Picture 2" descr="D:\Diego\Telessaúde\Webs\Novembro\28-11\Telessaude_indústria farmacêutica\Slide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4034" name="Picture 2" descr="D:\Diego\Telessaúde\Webs\Novembro\28-11\Telessaude_indústria farmacêutica\Slide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5058" name="Picture 2" descr="D:\Diego\Telessaúde\Webs\Novembro\28-11\Telessaude_indústria farmacêutica\Slide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6082" name="Picture 2" descr="D:\Diego\Telessaúde\Webs\Novembro\28-11\Telessaude_indústria farmacêutica\Slide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7106" name="Picture 2" descr="D:\Diego\Telessaúde\Webs\Novembro\28-11\Telessaude_indústria farmacêutica\Slide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8130" name="Picture 2" descr="D:\Diego\Telessaúde\Webs\Novembro\28-11\Telessaude_indústria farmacêutica\Slide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9154" name="Picture 2" descr="D:\Diego\Telessaúde\Webs\Novembro\28-11\Telessaude_indústria farmacêutica\Slide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0178" name="Picture 2" descr="D:\Diego\Telessaúde\Webs\Novembro\28-11\Telessaude_indústria farmacêutica\Slide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 descr="D:\Diego\Telessaúde\Webs\Novembro\28-11\Telessaude_indústria farmacêutica\Slid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02" name="Picture 2" descr="D:\Diego\Telessaúde\Webs\Novembro\28-11\Telessaude_indústria farmacêutica\Slide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2226" name="Picture 2" descr="D:\Diego\Telessaúde\Webs\Novembro\28-11\Telessaude_indústria farmacêutica\Slide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3250" name="Picture 2" descr="D:\Diego\Telessaúde\Webs\Novembro\28-11\Telessaude_indústria farmacêutica\Slide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4274" name="Picture 2" descr="D:\Diego\Telessaúde\Webs\Novembro\28-11\Telessaude_indústria farmacêutica\Slide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5298" name="Picture 2" descr="D:\Diego\Telessaúde\Webs\Novembro\28-11\Telessaude_indústria farmacêutica\Slide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6322" name="Picture 2" descr="D:\Diego\Telessaúde\Webs\Novembro\28-11\Telessaude_indústria farmacêutica\Slide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7346" name="Picture 2" descr="D:\Diego\Telessaúde\Webs\Novembro\28-11\Telessaude_indústria farmacêutica\Slide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8370" name="Picture 2" descr="D:\Diego\Telessaúde\Webs\Novembro\28-11\Telessaude_indústria farmacêutica\Slide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9394" name="Picture 2" descr="D:\Diego\Telessaúde\Webs\Novembro\28-11\Telessaude_indústria farmacêutica\Slide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0418" name="Picture 2" descr="D:\Diego\Telessaúde\Webs\Novembro\28-11\Telessaude_indústria farmacêutica\Slide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D:\Diego\Telessaúde\Webs\Novembro\28-11\Telessaude_indústria farmacêutica\Slid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42" name="Picture 2" descr="D:\Diego\Telessaúde\Webs\Novembro\28-11\Telessaude_indústria farmacêutica\Slide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2466" name="Picture 2" descr="D:\Diego\Telessaúde\Webs\Novembro\28-11\Telessaude_indústria farmacêutica\Slide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3490" name="Picture 2" descr="D:\Diego\Telessaúde\Webs\Novembro\28-11\Telessaude_indústria farmacêutica\Slide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4514" name="Picture 2" descr="D:\Diego\Telessaúde\Webs\Novembro\28-11\Telessaude_indústria farmacêutica\Slide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5538" name="Picture 2" descr="D:\Diego\Telessaúde\Webs\Novembro\28-11\Telessaude_indústria farmacêutica\Slide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6562" name="Picture 2" descr="D:\Diego\Telessaúde\Webs\Novembro\28-11\Telessaude_indústria farmacêutica\Slide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7586" name="Picture 2" descr="D:\Diego\Telessaúde\Webs\Novembro\28-11\Telessaude_indústria farmacêutica\Slide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8610" name="Picture 2" descr="D:\Diego\Telessaúde\Webs\Novembro\28-11\Telessaude_indústria farmacêutica\Slide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9634" name="Picture 2" descr="D:\Diego\Telessaúde\Webs\Novembro\28-11\Telessaude_indústria farmacêutica\Slide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0658" name="Picture 2" descr="D:\Diego\Telessaúde\Webs\Novembro\28-11\Telessaude_indústria farmacêutica\Slide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 descr="D:\Diego\Telessaúde\Webs\Novembro\28-11\Telessaude_indústria farmacêutica\Slide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682" name="Picture 2" descr="D:\Diego\Telessaúde\Webs\Novembro\28-11\Telessaude_indústria farmacêutica\Slide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2706" name="Picture 2" descr="D:\Diego\Telessaúde\Webs\Novembro\28-11\Telessaude_indústria farmacêutica\Slide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3730" name="Picture 2" descr="D:\Diego\Telessaúde\Webs\Novembro\28-11\Telessaude_indústria farmacêutica\Slide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4754" name="Picture 2" descr="D:\Diego\Telessaúde\Webs\Novembro\28-11\Telessaude_indústria farmacêutica\Slide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5778" name="Picture 2" descr="D:\Diego\Telessaúde\Webs\Novembro\28-11\Telessaude_indústria farmacêutica\Slide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6802" name="Picture 2" descr="D:\Diego\Telessaúde\Webs\Novembro\28-11\Telessaude_indústria farmacêutica\Slide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7826" name="Picture 2" descr="D:\Diego\Telessaúde\Webs\Novembro\28-11\Telessaude_indústria farmacêutica\Slide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9874" name="Picture 2" descr="D:\Diego\Telessaúde\Webs\Novembro\28-11\Telessaude_indústria farmacêutica\Slide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0898" name="Picture 2" descr="D:\Diego\Telessaúde\Webs\Novembro\28-11\Telessaude_indústria farmacêutica\Slide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22" name="Picture 2" descr="D:\Diego\Telessaúde\Webs\Novembro\28-11\Telessaude_indústria farmacêutica\Slide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 descr="D:\Diego\Telessaúde\Webs\Novembro\28-11\Telessaude_indústria farmacêutica\Slid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2946" name="Picture 2" descr="D:\Diego\Telessaúde\Webs\Novembro\28-11\Telessaude_indústria farmacêutica\Slide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3970" name="Picture 2" descr="D:\Diego\Telessaúde\Webs\Novembro\28-11\Telessaude_indústria farmacêutica\Slide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4994" name="Picture 2" descr="D:\Diego\Telessaúde\Webs\Novembro\28-11\Telessaude_indústria farmacêutica\Slide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6018" name="Picture 2" descr="D:\Diego\Telessaúde\Webs\Novembro\28-11\Telessaude_indústria farmacêutica\Slide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7042" name="Picture 2" descr="D:\Diego\Telessaúde\Webs\Novembro\28-11\Telessaude_indústria farmacêutica\Slide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8066" name="Picture 2" descr="D:\Diego\Telessaúde\Webs\Novembro\28-11\Telessaude_indústria farmacêutica\Slide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8851" name="Picture 3" descr="D:\Diego\Telessaúde\Webs\Novembro\28-11\Telessaude_indústria farmacêutica\Slide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9090" name="Picture 2" descr="D:\Diego\Telessaúde\Webs\Novembro\28-11\Telessaude_indústria farmacêutica\Slide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0114" name="Picture 2" descr="D:\Diego\Telessaúde\Webs\Novembro\28-11\Telessaude_indústria farmacêutica\Slide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1138" name="Picture 2" descr="D:\Diego\Telessaúde\Webs\Novembro\28-11\Telessaude_indústria farmacêutica\Slide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218" name="Picture 2" descr="D:\Diego\Telessaúde\Webs\Novembro\28-11\Telessaude_indústria farmacêutica\Slid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Apresentação na tela (4:3)</PresentationFormat>
  <Paragraphs>0</Paragraphs>
  <Slides>89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89</vt:i4>
      </vt:variant>
    </vt:vector>
  </HeadingPairs>
  <TitlesOfParts>
    <vt:vector size="90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jornalismo</dc:creator>
  <cp:lastModifiedBy>jornalismo</cp:lastModifiedBy>
  <cp:revision>4</cp:revision>
  <dcterms:created xsi:type="dcterms:W3CDTF">2012-11-27T18:35:53Z</dcterms:created>
  <dcterms:modified xsi:type="dcterms:W3CDTF">2012-11-27T18:57:12Z</dcterms:modified>
</cp:coreProperties>
</file>