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21C0-3637-48CB-8ADB-A749420E39CF}" type="datetimeFigureOut">
              <a:rPr lang="pt-BR" smtClean="0"/>
              <a:t>28/9/2012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E3B10-8AAF-4DD7-A33F-9EF892E59F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9652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21C0-3637-48CB-8ADB-A749420E39CF}" type="datetimeFigureOut">
              <a:rPr lang="pt-BR" smtClean="0"/>
              <a:t>28/9/2012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E3B10-8AAF-4DD7-A33F-9EF892E59F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7033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21C0-3637-48CB-8ADB-A749420E39CF}" type="datetimeFigureOut">
              <a:rPr lang="pt-BR" smtClean="0"/>
              <a:t>28/9/2012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E3B10-8AAF-4DD7-A33F-9EF892E59F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443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21C0-3637-48CB-8ADB-A749420E39CF}" type="datetimeFigureOut">
              <a:rPr lang="pt-BR" smtClean="0"/>
              <a:t>28/9/2012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E3B10-8AAF-4DD7-A33F-9EF892E59F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7869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21C0-3637-48CB-8ADB-A749420E39CF}" type="datetimeFigureOut">
              <a:rPr lang="pt-BR" smtClean="0"/>
              <a:t>28/9/2012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E3B10-8AAF-4DD7-A33F-9EF892E59F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3891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21C0-3637-48CB-8ADB-A749420E39CF}" type="datetimeFigureOut">
              <a:rPr lang="pt-BR" smtClean="0"/>
              <a:t>28/9/2012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E3B10-8AAF-4DD7-A33F-9EF892E59F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8363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21C0-3637-48CB-8ADB-A749420E39CF}" type="datetimeFigureOut">
              <a:rPr lang="pt-BR" smtClean="0"/>
              <a:t>28/9/2012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E3B10-8AAF-4DD7-A33F-9EF892E59F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47390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21C0-3637-48CB-8ADB-A749420E39CF}" type="datetimeFigureOut">
              <a:rPr lang="pt-BR" smtClean="0"/>
              <a:t>28/9/2012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E3B10-8AAF-4DD7-A33F-9EF892E59F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5001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21C0-3637-48CB-8ADB-A749420E39CF}" type="datetimeFigureOut">
              <a:rPr lang="pt-BR" smtClean="0"/>
              <a:t>28/9/2012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E3B10-8AAF-4DD7-A33F-9EF892E59F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7198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21C0-3637-48CB-8ADB-A749420E39CF}" type="datetimeFigureOut">
              <a:rPr lang="pt-BR" smtClean="0"/>
              <a:t>28/9/2012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E3B10-8AAF-4DD7-A33F-9EF892E59F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6846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21C0-3637-48CB-8ADB-A749420E39CF}" type="datetimeFigureOut">
              <a:rPr lang="pt-BR" smtClean="0"/>
              <a:t>28/9/2012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E3B10-8AAF-4DD7-A33F-9EF892E59F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4914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321C0-3637-48CB-8ADB-A749420E39CF}" type="datetimeFigureOut">
              <a:rPr lang="pt-BR" smtClean="0"/>
              <a:t>28/9/2012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E3B10-8AAF-4DD7-A33F-9EF892E59F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0344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 descr="C:\Documents and Settings\tecnica03\Desktop\Apresentação Apoio Institucional municípios parte 1\Slid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9603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42" name="Picture 2" descr="C:\Documents and Settings\tecnica03\Desktop\Apresentação Apoio Institucional municípios parte 1\Slide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53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99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1266" name="Picture 2" descr="C:\Documents and Settings\tecnica03\Desktop\Apresentação Apoio Institucional municípios parte 1\Slide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023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2290" name="Picture 2" descr="C:\Documents and Settings\tecnica03\Desktop\Apresentação Apoio Institucional municípios parte 1\Slide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231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3314" name="Picture 2" descr="C:\Documents and Settings\tecnica03\Desktop\Apresentação Apoio Institucional municípios parte 1\Slide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5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846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4338" name="Picture 2" descr="C:\Documents and Settings\tecnica03\Desktop\Apresentação Apoio Institucional municípios parte 1\Slide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804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5362" name="Picture 2" descr="C:\Documents and Settings\tecnica03\Desktop\Apresentação Apoio Institucional municípios parte 1\Slide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3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3429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6386" name="Picture 2" descr="C:\Documents and Settings\tecnica03\Desktop\Apresentação Apoio Institucional municípios parte 1\Slide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185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7410" name="Picture 2" descr="C:\Documents and Settings\tecnica03\Desktop\Apresentação Apoio Institucional municípios parte 1\Slide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57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86811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8434" name="Picture 2" descr="C:\Documents and Settings\tecnica03\Desktop\Apresentação Apoio Institucional municípios parte 1\Slide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30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168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9458" name="Picture 2" descr="C:\Documents and Settings\tecnica03\Desktop\Apresentação Apoio Institucional municípios parte 1\Slide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7464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930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0" name="Picture 2" descr="C:\Documents and Settings\tecnica03\Desktop\Apresentação Apoio Institucional municípios parte 1\Slid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45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8466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482" name="Picture 2" descr="C:\Documents and Settings\tecnica03\Desktop\Apresentação Apoio Institucional municípios parte 1\Slide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6029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1506" name="Picture 2" descr="C:\Documents and Settings\tecnica03\Desktop\Apresentação Apoio Institucional municípios parte 1\Slide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9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86576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2530" name="Picture 2" descr="C:\Documents and Settings\tecnica03\Desktop\Apresentação Apoio Institucional municípios parte 1\Slide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99029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3554" name="Picture 2" descr="C:\Documents and Settings\tecnica03\Desktop\Apresentação Apoio Institucional municípios parte 1\Slide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511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4578" name="Picture 2" descr="C:\Documents and Settings\tecnica03\Desktop\Apresentação Apoio Institucional municípios parte 1\Slide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92691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5602" name="Picture 2" descr="C:\Documents and Settings\tecnica03\Desktop\Apresentação Apoio Institucional municípios parte 1\Slide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095" y="27384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1277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6626" name="Picture 2" descr="C:\Documents and Settings\tecnica03\Desktop\Apresentação Apoio Institucional municípios parte 1\Slide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9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3603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7650" name="Picture 2" descr="C:\Documents and Settings\tecnica03\Desktop\Apresentação Apoio Institucional municípios parte 1\Slide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3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9091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8674" name="Picture 2" descr="C:\Documents and Settings\tecnica03\Desktop\Apresentação Apoio Institucional municípios parte 1\Slide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8600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9698" name="Picture 2" descr="C:\Documents and Settings\tecnica03\Desktop\Apresentação Apoio Institucional municípios parte 1\Slide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5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211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074" name="Picture 2" descr="C:\Documents and Settings\tecnica03\Desktop\Apresentação Apoio Institucional municípios parte 1\Slid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83" y="27383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988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098" name="Picture 2" descr="C:\Documents and Settings\tecnica03\Desktop\Apresentação Apoio Institucional municípios parte 1\Slide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935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122" name="Picture 2" descr="C:\Documents and Settings\tecnica03\Desktop\Apresentação Apoio Institucional municípios parte 1\Slide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615" y="-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0712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146" name="Picture 2" descr="C:\Documents and Settings\tecnica03\Desktop\Apresentação Apoio Institucional municípios parte 1\Slide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387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170" name="Picture 2" descr="C:\Documents and Settings\tecnica03\Desktop\Apresentação Apoio Institucional municípios parte 1\Slide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460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8194" name="Picture 2" descr="C:\Documents and Settings\tecnica03\Desktop\Apresentação Apoio Institucional municípios parte 1\Slide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333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9218" name="Picture 2" descr="C:\Documents and Settings\tecnica03\Desktop\Apresentação Apoio Institucional municípios parte 1\Slide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3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6429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Apresentação na tela (4:3)</PresentationFormat>
  <Paragraphs>0</Paragraphs>
  <Slides>29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29</vt:i4>
      </vt:variant>
    </vt:vector>
  </HeadingPairs>
  <TitlesOfParts>
    <vt:vector size="30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tecnica-03</dc:creator>
  <cp:lastModifiedBy>tecnica-03</cp:lastModifiedBy>
  <cp:revision>1</cp:revision>
  <dcterms:created xsi:type="dcterms:W3CDTF">2012-09-28T12:44:51Z</dcterms:created>
  <dcterms:modified xsi:type="dcterms:W3CDTF">2012-09-28T12:49:36Z</dcterms:modified>
</cp:coreProperties>
</file>