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0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17FF64-9070-4FF7-BA11-E73A0E687FF6}" type="datetimeFigureOut">
              <a:rPr lang="pt-BR" smtClean="0"/>
              <a:t>04/10/2012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451746-3E87-41CB-9C39-E88B2D35C01F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17FF64-9070-4FF7-BA11-E73A0E687FF6}" type="datetimeFigureOut">
              <a:rPr lang="pt-BR" smtClean="0"/>
              <a:t>04/10/2012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451746-3E87-41CB-9C39-E88B2D35C01F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17FF64-9070-4FF7-BA11-E73A0E687FF6}" type="datetimeFigureOut">
              <a:rPr lang="pt-BR" smtClean="0"/>
              <a:t>04/10/2012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451746-3E87-41CB-9C39-E88B2D35C01F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17FF64-9070-4FF7-BA11-E73A0E687FF6}" type="datetimeFigureOut">
              <a:rPr lang="pt-BR" smtClean="0"/>
              <a:t>04/10/2012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451746-3E87-41CB-9C39-E88B2D35C01F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17FF64-9070-4FF7-BA11-E73A0E687FF6}" type="datetimeFigureOut">
              <a:rPr lang="pt-BR" smtClean="0"/>
              <a:t>04/10/2012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451746-3E87-41CB-9C39-E88B2D35C01F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17FF64-9070-4FF7-BA11-E73A0E687FF6}" type="datetimeFigureOut">
              <a:rPr lang="pt-BR" smtClean="0"/>
              <a:t>04/10/2012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451746-3E87-41CB-9C39-E88B2D35C01F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17FF64-9070-4FF7-BA11-E73A0E687FF6}" type="datetimeFigureOut">
              <a:rPr lang="pt-BR" smtClean="0"/>
              <a:t>04/10/2012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451746-3E87-41CB-9C39-E88B2D35C01F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17FF64-9070-4FF7-BA11-E73A0E687FF6}" type="datetimeFigureOut">
              <a:rPr lang="pt-BR" smtClean="0"/>
              <a:t>04/10/2012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451746-3E87-41CB-9C39-E88B2D35C01F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17FF64-9070-4FF7-BA11-E73A0E687FF6}" type="datetimeFigureOut">
              <a:rPr lang="pt-BR" smtClean="0"/>
              <a:t>04/10/2012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451746-3E87-41CB-9C39-E88B2D35C01F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17FF64-9070-4FF7-BA11-E73A0E687FF6}" type="datetimeFigureOut">
              <a:rPr lang="pt-BR" smtClean="0"/>
              <a:t>04/10/2012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451746-3E87-41CB-9C39-E88B2D35C01F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17FF64-9070-4FF7-BA11-E73A0E687FF6}" type="datetimeFigureOut">
              <a:rPr lang="pt-BR" smtClean="0"/>
              <a:t>04/10/2012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451746-3E87-41CB-9C39-E88B2D35C01F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17FF64-9070-4FF7-BA11-E73A0E687FF6}" type="datetimeFigureOut">
              <a:rPr lang="pt-BR" smtClean="0"/>
              <a:t>04/10/2012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451746-3E87-41CB-9C39-E88B2D35C01F}" type="slidenum">
              <a:rPr lang="pt-BR" smtClean="0"/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1026" name="Picture 2" descr="E:\Telessaúde\ppts\Apoio Institucional municípios - APS 2\Slide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-1"/>
            <a:ext cx="9144001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10242" name="Picture 2" descr="E:\Telessaúde\ppts\Apoio Institucional municípios - APS 2\Slide1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11266" name="Picture 2" descr="E:\Telessaúde\ppts\Apoio Institucional municípios - APS 2\Slide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12290" name="Picture 2" descr="E:\Telessaúde\ppts\Apoio Institucional municípios - APS 2\Slide1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13314" name="Picture 2" descr="E:\Telessaúde\ppts\Apoio Institucional municípios - APS 2\Slide1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-1"/>
            <a:ext cx="9144001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14338" name="Picture 2" descr="E:\Telessaúde\ppts\Apoio Institucional municípios - APS 2\Slide1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15362" name="Picture 2" descr="E:\Telessaúde\ppts\Apoio Institucional municípios - APS 2\Slide1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-1"/>
            <a:ext cx="9144001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16386" name="Picture 2" descr="E:\Telessaúde\ppts\Apoio Institucional municípios - APS 2\Slide1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1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17410" name="Picture 2" descr="E:\Telessaúde\ppts\Apoio Institucional municípios - APS 2\Slide1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1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18434" name="Picture 2" descr="E:\Telessaúde\ppts\Apoio Institucional municípios - APS 2\Slide1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19458" name="Picture 2" descr="E:\Telessaúde\ppts\Apoio Institucional municípios - APS 2\Slide1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2050" name="Picture 2" descr="E:\Telessaúde\ppts\Apoio Institucional municípios - APS 2\Slide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20482" name="Picture 2" descr="E:\Telessaúde\ppts\Apoio Institucional municípios - APS 2\Slide2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21506" name="Picture 2" descr="E:\Telessaúde\ppts\Apoio Institucional municípios - APS 2\Slide2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22530" name="Picture 2" descr="E:\Telessaúde\ppts\Apoio Institucional municípios - APS 2\Slide2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23554" name="Picture 2" descr="E:\Telessaúde\ppts\Apoio Institucional municípios - APS 2\Slide2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24578" name="Picture 2" descr="E:\Telessaúde\ppts\Apoio Institucional municípios - APS 2\Slide2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25602" name="Picture 2" descr="E:\Telessaúde\ppts\Apoio Institucional municípios - APS 2\Slide2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26626" name="Picture 2" descr="E:\Telessaúde\ppts\Apoio Institucional municípios - APS 2\Slide2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27650" name="Picture 2" descr="E:\Telessaúde\ppts\Apoio Institucional municípios - APS 2\Slide2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3074" name="Picture 2" descr="E:\Telessaúde\ppts\Apoio Institucional municípios - APS 2\Slide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4098" name="Picture 2" descr="E:\Telessaúde\ppts\Apoio Institucional municípios - APS 2\Slide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5122" name="Picture 2" descr="E:\Telessaúde\ppts\Apoio Institucional municípios - APS 2\Slide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6146" name="Picture 2" descr="E:\Telessaúde\ppts\Apoio Institucional municípios - APS 2\Slide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7170" name="Picture 2" descr="E:\Telessaúde\ppts\Apoio Institucional municípios - APS 2\Slide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8194" name="Picture 2" descr="E:\Telessaúde\ppts\Apoio Institucional municípios - APS 2\Slide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9218" name="Picture 2" descr="E:\Telessaúde\ppts\Apoio Institucional municípios - APS 2\Slide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1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0</Words>
  <Application>Microsoft Office PowerPoint</Application>
  <PresentationFormat>Apresentação na tela (4:3)</PresentationFormat>
  <Paragraphs>0</Paragraphs>
  <Slides>27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27</vt:i4>
      </vt:variant>
    </vt:vector>
  </HeadingPairs>
  <TitlesOfParts>
    <vt:vector size="28" baseType="lpstr">
      <vt:lpstr>Tema do Office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</vt:vector>
  </TitlesOfParts>
  <Company>Hewlett-Packard Company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jornalismo</dc:creator>
  <cp:lastModifiedBy>jornalismo</cp:lastModifiedBy>
  <cp:revision>1</cp:revision>
  <dcterms:created xsi:type="dcterms:W3CDTF">2012-10-04T19:42:33Z</dcterms:created>
  <dcterms:modified xsi:type="dcterms:W3CDTF">2012-10-04T19:45:59Z</dcterms:modified>
</cp:coreProperties>
</file>