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7" r:id="rId3"/>
    <p:sldId id="301" r:id="rId4"/>
    <p:sldId id="275" r:id="rId5"/>
    <p:sldId id="300" r:id="rId6"/>
    <p:sldId id="278" r:id="rId7"/>
    <p:sldId id="305" r:id="rId8"/>
    <p:sldId id="279" r:id="rId9"/>
    <p:sldId id="280" r:id="rId10"/>
    <p:sldId id="284" r:id="rId11"/>
    <p:sldId id="281" r:id="rId12"/>
    <p:sldId id="282" r:id="rId13"/>
    <p:sldId id="283" r:id="rId14"/>
    <p:sldId id="285" r:id="rId15"/>
    <p:sldId id="306" r:id="rId16"/>
    <p:sldId id="308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309" r:id="rId27"/>
    <p:sldId id="295" r:id="rId28"/>
    <p:sldId id="296" r:id="rId29"/>
    <p:sldId id="307" r:id="rId30"/>
    <p:sldId id="310" r:id="rId31"/>
    <p:sldId id="303" r:id="rId32"/>
    <p:sldId id="297" r:id="rId3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A014"/>
    <a:srgbClr val="7DA019"/>
    <a:srgbClr val="B0DE2E"/>
    <a:srgbClr val="4B6309"/>
    <a:srgbClr val="A6D521"/>
    <a:srgbClr val="96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173" autoAdjust="0"/>
  </p:normalViewPr>
  <p:slideViewPr>
    <p:cSldViewPr>
      <p:cViewPr>
        <p:scale>
          <a:sx n="60" d="100"/>
          <a:sy n="60" d="100"/>
        </p:scale>
        <p:origin x="-184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1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B4EAA7-8F7D-480B-8890-5D3600043A00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8E4FCDA-86C3-4B75-B7BD-C3755E21D08D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EDUCAÇAO PERMANENTE</a:t>
          </a:r>
          <a:endParaRPr lang="pt-BR" dirty="0"/>
        </a:p>
      </dgm:t>
    </dgm:pt>
    <dgm:pt modelId="{29AF22BF-3D5B-40BE-AB99-AA58BC351D4D}" type="parTrans" cxnId="{BADA6AC7-43EE-4E5E-99FA-C2AF5E051A93}">
      <dgm:prSet/>
      <dgm:spPr/>
      <dgm:t>
        <a:bodyPr/>
        <a:lstStyle/>
        <a:p>
          <a:endParaRPr lang="pt-BR"/>
        </a:p>
      </dgm:t>
    </dgm:pt>
    <dgm:pt modelId="{A3A12962-1A26-48BC-B8C4-6BE15AEB1E8A}" type="sibTrans" cxnId="{BADA6AC7-43EE-4E5E-99FA-C2AF5E051A93}">
      <dgm:prSet/>
      <dgm:spPr/>
      <dgm:t>
        <a:bodyPr/>
        <a:lstStyle/>
        <a:p>
          <a:endParaRPr lang="pt-BR"/>
        </a:p>
      </dgm:t>
    </dgm:pt>
    <dgm:pt modelId="{BAB8EC88-06F7-42BB-9475-31DAC986C0C0}">
      <dgm:prSet phldrT="[Texto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Multiprofissional</a:t>
          </a:r>
          <a:endParaRPr lang="pt-BR" dirty="0"/>
        </a:p>
      </dgm:t>
    </dgm:pt>
    <dgm:pt modelId="{EA15D433-1176-4A60-8431-2FCF14DF2DEA}" type="parTrans" cxnId="{1A09F386-67E8-4B27-BAB3-C4BC227C7B24}">
      <dgm:prSet/>
      <dgm:spPr/>
      <dgm:t>
        <a:bodyPr/>
        <a:lstStyle/>
        <a:p>
          <a:endParaRPr lang="pt-BR"/>
        </a:p>
      </dgm:t>
    </dgm:pt>
    <dgm:pt modelId="{775A0A41-4073-4F71-BB09-B986BD1A7F88}" type="sibTrans" cxnId="{1A09F386-67E8-4B27-BAB3-C4BC227C7B24}">
      <dgm:prSet/>
      <dgm:spPr/>
      <dgm:t>
        <a:bodyPr/>
        <a:lstStyle/>
        <a:p>
          <a:endParaRPr lang="pt-BR"/>
        </a:p>
      </dgm:t>
    </dgm:pt>
    <dgm:pt modelId="{A371BA0B-5854-4569-BCF8-3D7530075430}">
      <dgm:prSet phldrT="[Texto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b="1" dirty="0" smtClean="0"/>
            <a:t>EDUCAÇAO CONTINUADA</a:t>
          </a:r>
          <a:endParaRPr lang="pt-BR" dirty="0"/>
        </a:p>
      </dgm:t>
    </dgm:pt>
    <dgm:pt modelId="{86A2384C-1862-465F-9E7F-9D671418921E}" type="parTrans" cxnId="{D2706FB9-213B-4732-88DD-67CC692131BF}">
      <dgm:prSet/>
      <dgm:spPr/>
      <dgm:t>
        <a:bodyPr/>
        <a:lstStyle/>
        <a:p>
          <a:endParaRPr lang="pt-BR"/>
        </a:p>
      </dgm:t>
    </dgm:pt>
    <dgm:pt modelId="{3A28D8D4-AD86-4DC4-A726-1F1277F08E1B}" type="sibTrans" cxnId="{D2706FB9-213B-4732-88DD-67CC692131BF}">
      <dgm:prSet/>
      <dgm:spPr/>
      <dgm:t>
        <a:bodyPr/>
        <a:lstStyle/>
        <a:p>
          <a:endParaRPr lang="pt-BR"/>
        </a:p>
      </dgm:t>
    </dgm:pt>
    <dgm:pt modelId="{5148EBEC-C35A-4CC1-A97A-FC3384F0170D}">
      <dgm:prSet phldrT="[Texto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err="1" smtClean="0"/>
            <a:t>Uniprofissional</a:t>
          </a:r>
          <a:endParaRPr lang="pt-BR" dirty="0"/>
        </a:p>
      </dgm:t>
    </dgm:pt>
    <dgm:pt modelId="{337E67DF-938F-4171-97B8-9D0B33B61C89}" type="parTrans" cxnId="{57C9AE42-3D08-45C8-B7F5-0DEE533BE0B2}">
      <dgm:prSet/>
      <dgm:spPr/>
      <dgm:t>
        <a:bodyPr/>
        <a:lstStyle/>
        <a:p>
          <a:endParaRPr lang="pt-BR"/>
        </a:p>
      </dgm:t>
    </dgm:pt>
    <dgm:pt modelId="{A10D3E51-F51B-44F1-BD08-587A5C83803A}" type="sibTrans" cxnId="{57C9AE42-3D08-45C8-B7F5-0DEE533BE0B2}">
      <dgm:prSet/>
      <dgm:spPr/>
      <dgm:t>
        <a:bodyPr/>
        <a:lstStyle/>
        <a:p>
          <a:endParaRPr lang="pt-BR"/>
        </a:p>
      </dgm:t>
    </dgm:pt>
    <dgm:pt modelId="{0EFB433E-23E5-4F06-85DE-C8FA4203962E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Prática institucionalizada</a:t>
          </a:r>
        </a:p>
      </dgm:t>
    </dgm:pt>
    <dgm:pt modelId="{973FA682-DBA9-4A97-B780-78E6A74F5B42}" type="parTrans" cxnId="{CC9CF2F1-1528-4BE7-8292-5C4DC0BFC93B}">
      <dgm:prSet/>
      <dgm:spPr/>
      <dgm:t>
        <a:bodyPr/>
        <a:lstStyle/>
        <a:p>
          <a:endParaRPr lang="pt-BR"/>
        </a:p>
      </dgm:t>
    </dgm:pt>
    <dgm:pt modelId="{4119A910-7C2D-4618-B48F-4C6C1B6EF75A}" type="sibTrans" cxnId="{CC9CF2F1-1528-4BE7-8292-5C4DC0BFC93B}">
      <dgm:prSet/>
      <dgm:spPr/>
      <dgm:t>
        <a:bodyPr/>
        <a:lstStyle/>
        <a:p>
          <a:endParaRPr lang="pt-BR"/>
        </a:p>
      </dgm:t>
    </dgm:pt>
    <dgm:pt modelId="{88AAA1D1-E735-4A53-91E1-41B11A5F9AA5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Problemas de saúde</a:t>
          </a:r>
        </a:p>
      </dgm:t>
    </dgm:pt>
    <dgm:pt modelId="{A49F67E1-BFE1-404E-ADCF-F4FCF7746485}" type="parTrans" cxnId="{F5A4AC67-EC22-49FC-83BB-A1CEB9A8DAD4}">
      <dgm:prSet/>
      <dgm:spPr/>
      <dgm:t>
        <a:bodyPr/>
        <a:lstStyle/>
        <a:p>
          <a:endParaRPr lang="pt-BR"/>
        </a:p>
      </dgm:t>
    </dgm:pt>
    <dgm:pt modelId="{7CCA5D47-631D-4E0F-8A11-484A781E0D43}" type="sibTrans" cxnId="{F5A4AC67-EC22-49FC-83BB-A1CEB9A8DAD4}">
      <dgm:prSet/>
      <dgm:spPr/>
      <dgm:t>
        <a:bodyPr/>
        <a:lstStyle/>
        <a:p>
          <a:endParaRPr lang="pt-BR"/>
        </a:p>
      </dgm:t>
    </dgm:pt>
    <dgm:pt modelId="{DC72F163-BAD7-4F43-8197-5DA5695777E8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Transformação das práticas</a:t>
          </a:r>
        </a:p>
      </dgm:t>
    </dgm:pt>
    <dgm:pt modelId="{A459EEF5-399B-40ED-A21A-B7060C2BB590}" type="parTrans" cxnId="{7957F2FC-474E-45F4-8C5A-2EE65401CA0B}">
      <dgm:prSet/>
      <dgm:spPr/>
      <dgm:t>
        <a:bodyPr/>
        <a:lstStyle/>
        <a:p>
          <a:endParaRPr lang="pt-BR"/>
        </a:p>
      </dgm:t>
    </dgm:pt>
    <dgm:pt modelId="{C9BA909D-0D9B-4395-8364-95305C8DAE0E}" type="sibTrans" cxnId="{7957F2FC-474E-45F4-8C5A-2EE65401CA0B}">
      <dgm:prSet/>
      <dgm:spPr/>
      <dgm:t>
        <a:bodyPr/>
        <a:lstStyle/>
        <a:p>
          <a:endParaRPr lang="pt-BR"/>
        </a:p>
      </dgm:t>
    </dgm:pt>
    <dgm:pt modelId="{9AA7555C-64F3-41AA-A64D-AB712EBD9340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Contínua</a:t>
          </a:r>
        </a:p>
      </dgm:t>
    </dgm:pt>
    <dgm:pt modelId="{142C9984-6690-4311-B5DB-3938DF930202}" type="parTrans" cxnId="{3E1CAF04-689F-4845-9E89-F8826A53057A}">
      <dgm:prSet/>
      <dgm:spPr/>
      <dgm:t>
        <a:bodyPr/>
        <a:lstStyle/>
        <a:p>
          <a:endParaRPr lang="pt-BR"/>
        </a:p>
      </dgm:t>
    </dgm:pt>
    <dgm:pt modelId="{08D3FBDD-46D8-4ACA-89FC-D706DCB53C91}" type="sibTrans" cxnId="{3E1CAF04-689F-4845-9E89-F8826A53057A}">
      <dgm:prSet/>
      <dgm:spPr/>
      <dgm:t>
        <a:bodyPr/>
        <a:lstStyle/>
        <a:p>
          <a:endParaRPr lang="pt-BR"/>
        </a:p>
      </dgm:t>
    </dgm:pt>
    <dgm:pt modelId="{132BB96A-2017-49A5-A446-9B8ABB834EF4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Centrada na resolução de problemas</a:t>
          </a:r>
        </a:p>
      </dgm:t>
    </dgm:pt>
    <dgm:pt modelId="{6F533F8A-795D-4695-B4B9-372A7C4110F8}" type="parTrans" cxnId="{7543A11E-29F2-46A4-B0F8-9099BC0578BC}">
      <dgm:prSet/>
      <dgm:spPr/>
      <dgm:t>
        <a:bodyPr/>
        <a:lstStyle/>
        <a:p>
          <a:endParaRPr lang="pt-BR"/>
        </a:p>
      </dgm:t>
    </dgm:pt>
    <dgm:pt modelId="{E494A9E4-0716-4AE8-ACDB-9F6F0006FFF4}" type="sibTrans" cxnId="{7543A11E-29F2-46A4-B0F8-9099BC0578BC}">
      <dgm:prSet/>
      <dgm:spPr/>
      <dgm:t>
        <a:bodyPr/>
        <a:lstStyle/>
        <a:p>
          <a:endParaRPr lang="pt-BR"/>
        </a:p>
      </dgm:t>
    </dgm:pt>
    <dgm:pt modelId="{5F421CEC-9F67-4A03-860C-D612A34D31FA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Ações que constroem as bases para a existência de EP</a:t>
          </a:r>
        </a:p>
      </dgm:t>
    </dgm:pt>
    <dgm:pt modelId="{743F68E6-DD50-4E70-A237-E88176B9FF2D}" type="parTrans" cxnId="{6C24EE44-0FF6-40F6-96EF-2DC045CE41FD}">
      <dgm:prSet/>
      <dgm:spPr/>
      <dgm:t>
        <a:bodyPr/>
        <a:lstStyle/>
        <a:p>
          <a:endParaRPr lang="pt-BR"/>
        </a:p>
      </dgm:t>
    </dgm:pt>
    <dgm:pt modelId="{04146A3E-80FB-474B-85AF-66028E636117}" type="sibTrans" cxnId="{6C24EE44-0FF6-40F6-96EF-2DC045CE41FD}">
      <dgm:prSet/>
      <dgm:spPr/>
      <dgm:t>
        <a:bodyPr/>
        <a:lstStyle/>
        <a:p>
          <a:endParaRPr lang="pt-BR"/>
        </a:p>
      </dgm:t>
    </dgm:pt>
    <dgm:pt modelId="{DEC1DAFA-585F-4B64-A6B3-107697197A28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Estratégia de gestão da EP</a:t>
          </a:r>
        </a:p>
      </dgm:t>
    </dgm:pt>
    <dgm:pt modelId="{911772CB-186F-4C5D-8829-B85AFF715330}" type="parTrans" cxnId="{75C7E1E1-4B2E-4E2B-8A39-BFB2CB11AB97}">
      <dgm:prSet/>
      <dgm:spPr/>
      <dgm:t>
        <a:bodyPr/>
        <a:lstStyle/>
        <a:p>
          <a:endParaRPr lang="pt-BR"/>
        </a:p>
      </dgm:t>
    </dgm:pt>
    <dgm:pt modelId="{CCECFE8E-A99A-4F24-874D-92022DF265E0}" type="sibTrans" cxnId="{75C7E1E1-4B2E-4E2B-8A39-BFB2CB11AB97}">
      <dgm:prSet/>
      <dgm:spPr/>
      <dgm:t>
        <a:bodyPr/>
        <a:lstStyle/>
        <a:p>
          <a:endParaRPr lang="pt-BR"/>
        </a:p>
      </dgm:t>
    </dgm:pt>
    <dgm:pt modelId="{01F77817-A12D-4628-A128-E1E27A3B81E9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Desenvolvimento de sistemas locais de EP</a:t>
          </a:r>
        </a:p>
      </dgm:t>
    </dgm:pt>
    <dgm:pt modelId="{B885C594-E787-4340-A089-F78E0A5E9945}" type="parTrans" cxnId="{28552C1A-62E1-49F8-BC79-1DB7892761D0}">
      <dgm:prSet/>
      <dgm:spPr/>
      <dgm:t>
        <a:bodyPr/>
        <a:lstStyle/>
        <a:p>
          <a:endParaRPr lang="pt-BR"/>
        </a:p>
      </dgm:t>
    </dgm:pt>
    <dgm:pt modelId="{BF134741-A0CF-4E6C-A248-74885B54678F}" type="sibTrans" cxnId="{28552C1A-62E1-49F8-BC79-1DB7892761D0}">
      <dgm:prSet/>
      <dgm:spPr/>
      <dgm:t>
        <a:bodyPr/>
        <a:lstStyle/>
        <a:p>
          <a:endParaRPr lang="pt-BR"/>
        </a:p>
      </dgm:t>
    </dgm:pt>
    <dgm:pt modelId="{FE9FB307-0B19-443C-B6A2-9B1A39B7518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Acompanhamento e avaliação</a:t>
          </a:r>
        </a:p>
      </dgm:t>
    </dgm:pt>
    <dgm:pt modelId="{9170C981-3F22-4FD8-BCAC-4FC2C956D702}" type="parTrans" cxnId="{601D33C8-D943-49BE-ACEE-A2ACCE352BFA}">
      <dgm:prSet/>
      <dgm:spPr/>
      <dgm:t>
        <a:bodyPr/>
        <a:lstStyle/>
        <a:p>
          <a:endParaRPr lang="pt-BR"/>
        </a:p>
      </dgm:t>
    </dgm:pt>
    <dgm:pt modelId="{130074D8-4A61-438C-BA6D-09EE13FBC4E4}" type="sibTrans" cxnId="{601D33C8-D943-49BE-ACEE-A2ACCE352BFA}">
      <dgm:prSet/>
      <dgm:spPr/>
      <dgm:t>
        <a:bodyPr/>
        <a:lstStyle/>
        <a:p>
          <a:endParaRPr lang="pt-BR"/>
        </a:p>
      </dgm:t>
    </dgm:pt>
    <dgm:pt modelId="{94AA2329-61DA-4047-91F0-601F792CBF60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Prática autônoma</a:t>
          </a:r>
        </a:p>
      </dgm:t>
    </dgm:pt>
    <dgm:pt modelId="{32C53047-C580-41A5-A360-96F08052A013}" type="parTrans" cxnId="{067A755A-4F8E-4878-A227-63EDBE30AE59}">
      <dgm:prSet/>
      <dgm:spPr/>
      <dgm:t>
        <a:bodyPr/>
        <a:lstStyle/>
        <a:p>
          <a:endParaRPr lang="pt-BR"/>
        </a:p>
      </dgm:t>
    </dgm:pt>
    <dgm:pt modelId="{A13ED2B3-E73D-438E-9790-22B5F9703E2B}" type="sibTrans" cxnId="{067A755A-4F8E-4878-A227-63EDBE30AE59}">
      <dgm:prSet/>
      <dgm:spPr/>
      <dgm:t>
        <a:bodyPr/>
        <a:lstStyle/>
        <a:p>
          <a:endParaRPr lang="pt-BR"/>
        </a:p>
      </dgm:t>
    </dgm:pt>
    <dgm:pt modelId="{ADAFB689-FFC8-43B2-A760-BCAD2163EC57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Temas de especialidade</a:t>
          </a:r>
        </a:p>
      </dgm:t>
    </dgm:pt>
    <dgm:pt modelId="{077792FE-3DB4-4C4D-BA61-1029F1E5DADC}" type="parTrans" cxnId="{479FE7FB-C256-4792-9F6F-427877462F14}">
      <dgm:prSet/>
      <dgm:spPr/>
      <dgm:t>
        <a:bodyPr/>
        <a:lstStyle/>
        <a:p>
          <a:endParaRPr lang="pt-BR"/>
        </a:p>
      </dgm:t>
    </dgm:pt>
    <dgm:pt modelId="{363F4586-8F85-4515-9112-968CDB1E09F4}" type="sibTrans" cxnId="{479FE7FB-C256-4792-9F6F-427877462F14}">
      <dgm:prSet/>
      <dgm:spPr/>
      <dgm:t>
        <a:bodyPr/>
        <a:lstStyle/>
        <a:p>
          <a:endParaRPr lang="pt-BR"/>
        </a:p>
      </dgm:t>
    </dgm:pt>
    <dgm:pt modelId="{13CD9B43-CE7F-499F-987D-F32E90D90DF2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Atualização técnica</a:t>
          </a:r>
        </a:p>
      </dgm:t>
    </dgm:pt>
    <dgm:pt modelId="{8242219E-027A-4AA6-BCFA-6A14A08D0061}" type="parTrans" cxnId="{D9AB5069-757F-46B2-8BD3-24B726030F66}">
      <dgm:prSet/>
      <dgm:spPr/>
      <dgm:t>
        <a:bodyPr/>
        <a:lstStyle/>
        <a:p>
          <a:endParaRPr lang="pt-BR"/>
        </a:p>
      </dgm:t>
    </dgm:pt>
    <dgm:pt modelId="{06299A2B-FFDA-4021-8DA6-5ED9C2F50C3F}" type="sibTrans" cxnId="{D9AB5069-757F-46B2-8BD3-24B726030F66}">
      <dgm:prSet/>
      <dgm:spPr/>
      <dgm:t>
        <a:bodyPr/>
        <a:lstStyle/>
        <a:p>
          <a:endParaRPr lang="pt-BR"/>
        </a:p>
      </dgm:t>
    </dgm:pt>
    <dgm:pt modelId="{F9ACE395-E0D7-4C32-B862-9B8299DF3F3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Esporádica</a:t>
          </a:r>
        </a:p>
      </dgm:t>
    </dgm:pt>
    <dgm:pt modelId="{2DB59C90-5BB9-4783-8882-DF7BCDCE49C0}" type="parTrans" cxnId="{520D4758-5953-481C-8D75-28B39B258523}">
      <dgm:prSet/>
      <dgm:spPr/>
      <dgm:t>
        <a:bodyPr/>
        <a:lstStyle/>
        <a:p>
          <a:endParaRPr lang="pt-BR"/>
        </a:p>
      </dgm:t>
    </dgm:pt>
    <dgm:pt modelId="{2C26454D-3D10-448C-842F-4C98CF6AB44D}" type="sibTrans" cxnId="{520D4758-5953-481C-8D75-28B39B258523}">
      <dgm:prSet/>
      <dgm:spPr/>
      <dgm:t>
        <a:bodyPr/>
        <a:lstStyle/>
        <a:p>
          <a:endParaRPr lang="pt-BR"/>
        </a:p>
      </dgm:t>
    </dgm:pt>
    <dgm:pt modelId="{B03E1F66-EBDA-41AA-B44D-F0AFC0EE764E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 smtClean="0"/>
            <a:t>Centrada</a:t>
          </a:r>
          <a:r>
            <a:rPr lang="en-US" dirty="0" smtClean="0"/>
            <a:t> n</a:t>
          </a:r>
          <a:r>
            <a:rPr lang="pt-BR" dirty="0" smtClean="0"/>
            <a:t>a transmissão</a:t>
          </a:r>
          <a:r>
            <a:rPr lang="en-US" dirty="0" smtClean="0"/>
            <a:t> de </a:t>
          </a:r>
          <a:r>
            <a:rPr lang="en-US" dirty="0" err="1" smtClean="0"/>
            <a:t>conhecimentos</a:t>
          </a:r>
          <a:endParaRPr lang="en-US" dirty="0" smtClean="0"/>
        </a:p>
      </dgm:t>
    </dgm:pt>
    <dgm:pt modelId="{F5135578-9347-4472-80A2-41EFBC1DDEE3}" type="parTrans" cxnId="{DA7A3BF9-C27A-4AED-BC98-387A7D5C1BD6}">
      <dgm:prSet/>
      <dgm:spPr/>
      <dgm:t>
        <a:bodyPr/>
        <a:lstStyle/>
        <a:p>
          <a:endParaRPr lang="pt-BR"/>
        </a:p>
      </dgm:t>
    </dgm:pt>
    <dgm:pt modelId="{B3A0F791-CFF6-4F7D-B692-C9B319FE65B7}" type="sibTrans" cxnId="{DA7A3BF9-C27A-4AED-BC98-387A7D5C1BD6}">
      <dgm:prSet/>
      <dgm:spPr/>
      <dgm:t>
        <a:bodyPr/>
        <a:lstStyle/>
        <a:p>
          <a:endParaRPr lang="pt-BR"/>
        </a:p>
      </dgm:t>
    </dgm:pt>
    <dgm:pt modelId="{8BB25924-0E69-4078-9A59-B631654B961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Ações que respondam a políticas públicas prioritárias</a:t>
          </a:r>
        </a:p>
      </dgm:t>
    </dgm:pt>
    <dgm:pt modelId="{C607F5DC-4BA4-4252-9BF0-8D0716AE31E6}" type="parTrans" cxnId="{E96DC0E1-8D93-47BA-BD7C-102DEDEFA2B8}">
      <dgm:prSet/>
      <dgm:spPr/>
      <dgm:t>
        <a:bodyPr/>
        <a:lstStyle/>
        <a:p>
          <a:endParaRPr lang="pt-BR"/>
        </a:p>
      </dgm:t>
    </dgm:pt>
    <dgm:pt modelId="{DB2B638D-7EF8-4BE1-A4B7-9D1EC9B8638B}" type="sibTrans" cxnId="{E96DC0E1-8D93-47BA-BD7C-102DEDEFA2B8}">
      <dgm:prSet/>
      <dgm:spPr/>
      <dgm:t>
        <a:bodyPr/>
        <a:lstStyle/>
        <a:p>
          <a:endParaRPr lang="pt-BR"/>
        </a:p>
      </dgm:t>
    </dgm:pt>
    <dgm:pt modelId="{AABAC28B-C116-4E8F-8B8C-ED1ED921EB0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Definição do que são políticas públicas prioritárias</a:t>
          </a:r>
        </a:p>
      </dgm:t>
    </dgm:pt>
    <dgm:pt modelId="{18EAAF2E-DF8F-42F8-B4B6-0F1A0B1A7A75}" type="parTrans" cxnId="{057B992D-A212-4A65-BC34-0D4A7AF9BC9C}">
      <dgm:prSet/>
      <dgm:spPr/>
      <dgm:t>
        <a:bodyPr/>
        <a:lstStyle/>
        <a:p>
          <a:endParaRPr lang="pt-BR"/>
        </a:p>
      </dgm:t>
    </dgm:pt>
    <dgm:pt modelId="{50F6832E-372C-462D-BA38-925DEE63720E}" type="sibTrans" cxnId="{057B992D-A212-4A65-BC34-0D4A7AF9BC9C}">
      <dgm:prSet/>
      <dgm:spPr/>
      <dgm:t>
        <a:bodyPr/>
        <a:lstStyle/>
        <a:p>
          <a:endParaRPr lang="pt-BR"/>
        </a:p>
      </dgm:t>
    </dgm:pt>
    <dgm:pt modelId="{C97B5612-A304-4EE0-AD47-A2A9370D27B2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dirty="0" smtClean="0"/>
            <a:t>Ações que respondam aos eixos prioritários das políticas</a:t>
          </a:r>
        </a:p>
      </dgm:t>
    </dgm:pt>
    <dgm:pt modelId="{02B02435-A08E-4C2B-ABA3-2DCFE228D961}" type="parTrans" cxnId="{C9EDFCBB-DF89-498E-8BEA-C8EF544FB976}">
      <dgm:prSet/>
      <dgm:spPr/>
      <dgm:t>
        <a:bodyPr/>
        <a:lstStyle/>
        <a:p>
          <a:endParaRPr lang="pt-BR"/>
        </a:p>
      </dgm:t>
    </dgm:pt>
    <dgm:pt modelId="{0566F118-3557-4FC4-8B2B-2E5E0C1C81E7}" type="sibTrans" cxnId="{C9EDFCBB-DF89-498E-8BEA-C8EF544FB976}">
      <dgm:prSet/>
      <dgm:spPr/>
      <dgm:t>
        <a:bodyPr/>
        <a:lstStyle/>
        <a:p>
          <a:endParaRPr lang="pt-BR"/>
        </a:p>
      </dgm:t>
    </dgm:pt>
    <dgm:pt modelId="{B1BABE79-2D71-4063-877F-F01C340C2827}" type="pres">
      <dgm:prSet presAssocID="{E9B4EAA7-8F7D-480B-8890-5D3600043A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E37D2F6-83E3-42E6-ACA8-2D61B81A4518}" type="pres">
      <dgm:prSet presAssocID="{E8E4FCDA-86C3-4B75-B7BD-C3755E21D08D}" presName="composite" presStyleCnt="0"/>
      <dgm:spPr/>
    </dgm:pt>
    <dgm:pt modelId="{DA054D0C-E393-476A-9A5E-B75D5BA88991}" type="pres">
      <dgm:prSet presAssocID="{E8E4FCDA-86C3-4B75-B7BD-C3755E21D08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1520394-7042-4ACE-91BB-BF441193C867}" type="pres">
      <dgm:prSet presAssocID="{E8E4FCDA-86C3-4B75-B7BD-C3755E21D08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A9FECCB-BED3-41D2-8666-3AF1C4F8F6EE}" type="pres">
      <dgm:prSet presAssocID="{A3A12962-1A26-48BC-B8C4-6BE15AEB1E8A}" presName="space" presStyleCnt="0"/>
      <dgm:spPr/>
    </dgm:pt>
    <dgm:pt modelId="{FB2EACD1-50BA-4DE2-B2B4-08ED1650DB37}" type="pres">
      <dgm:prSet presAssocID="{A371BA0B-5854-4569-BCF8-3D7530075430}" presName="composite" presStyleCnt="0"/>
      <dgm:spPr/>
    </dgm:pt>
    <dgm:pt modelId="{516589AE-96AF-4236-BB20-31DBD97FD6C6}" type="pres">
      <dgm:prSet presAssocID="{A371BA0B-5854-4569-BCF8-3D753007543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C1010CB-6EC3-458B-8086-CC0B61B02B69}" type="pres">
      <dgm:prSet presAssocID="{A371BA0B-5854-4569-BCF8-3D753007543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E1CAF04-689F-4845-9E89-F8826A53057A}" srcId="{E8E4FCDA-86C3-4B75-B7BD-C3755E21D08D}" destId="{9AA7555C-64F3-41AA-A64D-AB712EBD9340}" srcOrd="4" destOrd="0" parTransId="{142C9984-6690-4311-B5DB-3938DF930202}" sibTransId="{08D3FBDD-46D8-4ACA-89FC-D706DCB53C91}"/>
    <dgm:cxn modelId="{1BB5E3AE-5495-40FB-8D8A-048C989DC8EF}" type="presOf" srcId="{ADAFB689-FFC8-43B2-A760-BCAD2163EC57}" destId="{AC1010CB-6EC3-458B-8086-CC0B61B02B69}" srcOrd="0" destOrd="2" presId="urn:microsoft.com/office/officeart/2005/8/layout/hList1"/>
    <dgm:cxn modelId="{1A09F386-67E8-4B27-BAB3-C4BC227C7B24}" srcId="{E8E4FCDA-86C3-4B75-B7BD-C3755E21D08D}" destId="{BAB8EC88-06F7-42BB-9475-31DAC986C0C0}" srcOrd="0" destOrd="0" parTransId="{EA15D433-1176-4A60-8431-2FCF14DF2DEA}" sibTransId="{775A0A41-4073-4F71-BB09-B986BD1A7F88}"/>
    <dgm:cxn modelId="{E96DC0E1-8D93-47BA-BD7C-102DEDEFA2B8}" srcId="{A371BA0B-5854-4569-BCF8-3D7530075430}" destId="{8BB25924-0E69-4078-9A59-B631654B9611}" srcOrd="6" destOrd="0" parTransId="{C607F5DC-4BA4-4252-9BF0-8D0716AE31E6}" sibTransId="{DB2B638D-7EF8-4BE1-A4B7-9D1EC9B8638B}"/>
    <dgm:cxn modelId="{E3D5342D-8A2E-42C1-920C-601B9BD5266E}" type="presOf" srcId="{9AA7555C-64F3-41AA-A64D-AB712EBD9340}" destId="{D1520394-7042-4ACE-91BB-BF441193C867}" srcOrd="0" destOrd="4" presId="urn:microsoft.com/office/officeart/2005/8/layout/hList1"/>
    <dgm:cxn modelId="{E193A41B-71FA-48FF-A7E9-FE865DE8EB97}" type="presOf" srcId="{A371BA0B-5854-4569-BCF8-3D7530075430}" destId="{516589AE-96AF-4236-BB20-31DBD97FD6C6}" srcOrd="0" destOrd="0" presId="urn:microsoft.com/office/officeart/2005/8/layout/hList1"/>
    <dgm:cxn modelId="{6FA8F210-CCF7-4FD6-933E-AE6DBFD5E83A}" type="presOf" srcId="{E8E4FCDA-86C3-4B75-B7BD-C3755E21D08D}" destId="{DA054D0C-E393-476A-9A5E-B75D5BA88991}" srcOrd="0" destOrd="0" presId="urn:microsoft.com/office/officeart/2005/8/layout/hList1"/>
    <dgm:cxn modelId="{8F451902-6389-4659-BF4B-806910D470EF}" type="presOf" srcId="{E9B4EAA7-8F7D-480B-8890-5D3600043A00}" destId="{B1BABE79-2D71-4063-877F-F01C340C2827}" srcOrd="0" destOrd="0" presId="urn:microsoft.com/office/officeart/2005/8/layout/hList1"/>
    <dgm:cxn modelId="{730FCE56-9B05-4726-8337-DF9BA659D747}" type="presOf" srcId="{8BB25924-0E69-4078-9A59-B631654B9611}" destId="{AC1010CB-6EC3-458B-8086-CC0B61B02B69}" srcOrd="0" destOrd="6" presId="urn:microsoft.com/office/officeart/2005/8/layout/hList1"/>
    <dgm:cxn modelId="{601D33C8-D943-49BE-ACEE-A2ACCE352BFA}" srcId="{E8E4FCDA-86C3-4B75-B7BD-C3755E21D08D}" destId="{FE9FB307-0B19-443C-B6A2-9B1A39B75183}" srcOrd="9" destOrd="0" parTransId="{9170C981-3F22-4FD8-BCAC-4FC2C956D702}" sibTransId="{130074D8-4A61-438C-BA6D-09EE13FBC4E4}"/>
    <dgm:cxn modelId="{F5A4AC67-EC22-49FC-83BB-A1CEB9A8DAD4}" srcId="{E8E4FCDA-86C3-4B75-B7BD-C3755E21D08D}" destId="{88AAA1D1-E735-4A53-91E1-41B11A5F9AA5}" srcOrd="2" destOrd="0" parTransId="{A49F67E1-BFE1-404E-ADCF-F4FCF7746485}" sibTransId="{7CCA5D47-631D-4E0F-8A11-484A781E0D43}"/>
    <dgm:cxn modelId="{975439E4-5F8E-4FE1-850A-AEDD54E8B8CF}" type="presOf" srcId="{5148EBEC-C35A-4CC1-A97A-FC3384F0170D}" destId="{AC1010CB-6EC3-458B-8086-CC0B61B02B69}" srcOrd="0" destOrd="0" presId="urn:microsoft.com/office/officeart/2005/8/layout/hList1"/>
    <dgm:cxn modelId="{DCB0CC19-6EC1-4704-9633-02C2658BD53E}" type="presOf" srcId="{DC72F163-BAD7-4F43-8197-5DA5695777E8}" destId="{D1520394-7042-4ACE-91BB-BF441193C867}" srcOrd="0" destOrd="3" presId="urn:microsoft.com/office/officeart/2005/8/layout/hList1"/>
    <dgm:cxn modelId="{C3391753-87B5-47E3-B26E-86BD8D3C245E}" type="presOf" srcId="{C97B5612-A304-4EE0-AD47-A2A9370D27B2}" destId="{AC1010CB-6EC3-458B-8086-CC0B61B02B69}" srcOrd="0" destOrd="8" presId="urn:microsoft.com/office/officeart/2005/8/layout/hList1"/>
    <dgm:cxn modelId="{520D4758-5953-481C-8D75-28B39B258523}" srcId="{A371BA0B-5854-4569-BCF8-3D7530075430}" destId="{F9ACE395-E0D7-4C32-B862-9B8299DF3F31}" srcOrd="4" destOrd="0" parTransId="{2DB59C90-5BB9-4783-8882-DF7BCDCE49C0}" sibTransId="{2C26454D-3D10-448C-842F-4C98CF6AB44D}"/>
    <dgm:cxn modelId="{BA38FFE6-9EEF-4F90-AE7E-10CB3D1217B4}" type="presOf" srcId="{13CD9B43-CE7F-499F-987D-F32E90D90DF2}" destId="{AC1010CB-6EC3-458B-8086-CC0B61B02B69}" srcOrd="0" destOrd="3" presId="urn:microsoft.com/office/officeart/2005/8/layout/hList1"/>
    <dgm:cxn modelId="{28552C1A-62E1-49F8-BC79-1DB7892761D0}" srcId="{E8E4FCDA-86C3-4B75-B7BD-C3755E21D08D}" destId="{01F77817-A12D-4628-A128-E1E27A3B81E9}" srcOrd="8" destOrd="0" parTransId="{B885C594-E787-4340-A089-F78E0A5E9945}" sibTransId="{BF134741-A0CF-4E6C-A248-74885B54678F}"/>
    <dgm:cxn modelId="{9A9AD440-49DB-4329-A322-9570CC420113}" type="presOf" srcId="{0EFB433E-23E5-4F06-85DE-C8FA4203962E}" destId="{D1520394-7042-4ACE-91BB-BF441193C867}" srcOrd="0" destOrd="1" presId="urn:microsoft.com/office/officeart/2005/8/layout/hList1"/>
    <dgm:cxn modelId="{3B8B1698-525A-49AE-8A44-D81C73A7C3CA}" type="presOf" srcId="{94AA2329-61DA-4047-91F0-601F792CBF60}" destId="{AC1010CB-6EC3-458B-8086-CC0B61B02B69}" srcOrd="0" destOrd="1" presId="urn:microsoft.com/office/officeart/2005/8/layout/hList1"/>
    <dgm:cxn modelId="{57C9AE42-3D08-45C8-B7F5-0DEE533BE0B2}" srcId="{A371BA0B-5854-4569-BCF8-3D7530075430}" destId="{5148EBEC-C35A-4CC1-A97A-FC3384F0170D}" srcOrd="0" destOrd="0" parTransId="{337E67DF-938F-4171-97B8-9D0B33B61C89}" sibTransId="{A10D3E51-F51B-44F1-BD08-587A5C83803A}"/>
    <dgm:cxn modelId="{057B992D-A212-4A65-BC34-0D4A7AF9BC9C}" srcId="{A371BA0B-5854-4569-BCF8-3D7530075430}" destId="{AABAC28B-C116-4E8F-8B8C-ED1ED921EB01}" srcOrd="7" destOrd="0" parTransId="{18EAAF2E-DF8F-42F8-B4B6-0F1A0B1A7A75}" sibTransId="{50F6832E-372C-462D-BA38-925DEE63720E}"/>
    <dgm:cxn modelId="{8B0DF532-AD4D-4F46-AC9F-951E1FC4088F}" type="presOf" srcId="{B03E1F66-EBDA-41AA-B44D-F0AFC0EE764E}" destId="{AC1010CB-6EC3-458B-8086-CC0B61B02B69}" srcOrd="0" destOrd="5" presId="urn:microsoft.com/office/officeart/2005/8/layout/hList1"/>
    <dgm:cxn modelId="{7749079E-6045-4178-A5A1-53709DB7B9DB}" type="presOf" srcId="{F9ACE395-E0D7-4C32-B862-9B8299DF3F31}" destId="{AC1010CB-6EC3-458B-8086-CC0B61B02B69}" srcOrd="0" destOrd="4" presId="urn:microsoft.com/office/officeart/2005/8/layout/hList1"/>
    <dgm:cxn modelId="{ED3753E9-31AF-428F-8FB3-42CA69984DF9}" type="presOf" srcId="{FE9FB307-0B19-443C-B6A2-9B1A39B75183}" destId="{D1520394-7042-4ACE-91BB-BF441193C867}" srcOrd="0" destOrd="9" presId="urn:microsoft.com/office/officeart/2005/8/layout/hList1"/>
    <dgm:cxn modelId="{BADA6AC7-43EE-4E5E-99FA-C2AF5E051A93}" srcId="{E9B4EAA7-8F7D-480B-8890-5D3600043A00}" destId="{E8E4FCDA-86C3-4B75-B7BD-C3755E21D08D}" srcOrd="0" destOrd="0" parTransId="{29AF22BF-3D5B-40BE-AB99-AA58BC351D4D}" sibTransId="{A3A12962-1A26-48BC-B8C4-6BE15AEB1E8A}"/>
    <dgm:cxn modelId="{C9EDFCBB-DF89-498E-8BEA-C8EF544FB976}" srcId="{A371BA0B-5854-4569-BCF8-3D7530075430}" destId="{C97B5612-A304-4EE0-AD47-A2A9370D27B2}" srcOrd="8" destOrd="0" parTransId="{02B02435-A08E-4C2B-ABA3-2DCFE228D961}" sibTransId="{0566F118-3557-4FC4-8B2B-2E5E0C1C81E7}"/>
    <dgm:cxn modelId="{75C7E1E1-4B2E-4E2B-8A39-BFB2CB11AB97}" srcId="{E8E4FCDA-86C3-4B75-B7BD-C3755E21D08D}" destId="{DEC1DAFA-585F-4B64-A6B3-107697197A28}" srcOrd="7" destOrd="0" parTransId="{911772CB-186F-4C5D-8829-B85AFF715330}" sibTransId="{CCECFE8E-A99A-4F24-874D-92022DF265E0}"/>
    <dgm:cxn modelId="{479FE7FB-C256-4792-9F6F-427877462F14}" srcId="{A371BA0B-5854-4569-BCF8-3D7530075430}" destId="{ADAFB689-FFC8-43B2-A760-BCAD2163EC57}" srcOrd="2" destOrd="0" parTransId="{077792FE-3DB4-4C4D-BA61-1029F1E5DADC}" sibTransId="{363F4586-8F85-4515-9112-968CDB1E09F4}"/>
    <dgm:cxn modelId="{DA7A3BF9-C27A-4AED-BC98-387A7D5C1BD6}" srcId="{A371BA0B-5854-4569-BCF8-3D7530075430}" destId="{B03E1F66-EBDA-41AA-B44D-F0AFC0EE764E}" srcOrd="5" destOrd="0" parTransId="{F5135578-9347-4472-80A2-41EFBC1DDEE3}" sibTransId="{B3A0F791-CFF6-4F7D-B692-C9B319FE65B7}"/>
    <dgm:cxn modelId="{D2706FB9-213B-4732-88DD-67CC692131BF}" srcId="{E9B4EAA7-8F7D-480B-8890-5D3600043A00}" destId="{A371BA0B-5854-4569-BCF8-3D7530075430}" srcOrd="1" destOrd="0" parTransId="{86A2384C-1862-465F-9E7F-9D671418921E}" sibTransId="{3A28D8D4-AD86-4DC4-A726-1F1277F08E1B}"/>
    <dgm:cxn modelId="{7543A11E-29F2-46A4-B0F8-9099BC0578BC}" srcId="{E8E4FCDA-86C3-4B75-B7BD-C3755E21D08D}" destId="{132BB96A-2017-49A5-A446-9B8ABB834EF4}" srcOrd="5" destOrd="0" parTransId="{6F533F8A-795D-4695-B4B9-372A7C4110F8}" sibTransId="{E494A9E4-0716-4AE8-ACDB-9F6F0006FFF4}"/>
    <dgm:cxn modelId="{54FAE6ED-4A2F-4563-A3F4-391FD3950A7A}" type="presOf" srcId="{5F421CEC-9F67-4A03-860C-D612A34D31FA}" destId="{D1520394-7042-4ACE-91BB-BF441193C867}" srcOrd="0" destOrd="6" presId="urn:microsoft.com/office/officeart/2005/8/layout/hList1"/>
    <dgm:cxn modelId="{441ADEA9-AD2A-49DA-BD39-A6A4CA5A75DC}" type="presOf" srcId="{AABAC28B-C116-4E8F-8B8C-ED1ED921EB01}" destId="{AC1010CB-6EC3-458B-8086-CC0B61B02B69}" srcOrd="0" destOrd="7" presId="urn:microsoft.com/office/officeart/2005/8/layout/hList1"/>
    <dgm:cxn modelId="{CC9CF2F1-1528-4BE7-8292-5C4DC0BFC93B}" srcId="{E8E4FCDA-86C3-4B75-B7BD-C3755E21D08D}" destId="{0EFB433E-23E5-4F06-85DE-C8FA4203962E}" srcOrd="1" destOrd="0" parTransId="{973FA682-DBA9-4A97-B780-78E6A74F5B42}" sibTransId="{4119A910-7C2D-4618-B48F-4C6C1B6EF75A}"/>
    <dgm:cxn modelId="{FF23085A-5C85-4265-A56B-673B5D432A25}" type="presOf" srcId="{BAB8EC88-06F7-42BB-9475-31DAC986C0C0}" destId="{D1520394-7042-4ACE-91BB-BF441193C867}" srcOrd="0" destOrd="0" presId="urn:microsoft.com/office/officeart/2005/8/layout/hList1"/>
    <dgm:cxn modelId="{7EDD808B-6FBD-42EA-A336-FC5AE6F1440E}" type="presOf" srcId="{01F77817-A12D-4628-A128-E1E27A3B81E9}" destId="{D1520394-7042-4ACE-91BB-BF441193C867}" srcOrd="0" destOrd="8" presId="urn:microsoft.com/office/officeart/2005/8/layout/hList1"/>
    <dgm:cxn modelId="{067A755A-4F8E-4878-A227-63EDBE30AE59}" srcId="{A371BA0B-5854-4569-BCF8-3D7530075430}" destId="{94AA2329-61DA-4047-91F0-601F792CBF60}" srcOrd="1" destOrd="0" parTransId="{32C53047-C580-41A5-A360-96F08052A013}" sibTransId="{A13ED2B3-E73D-438E-9790-22B5F9703E2B}"/>
    <dgm:cxn modelId="{7957F2FC-474E-45F4-8C5A-2EE65401CA0B}" srcId="{E8E4FCDA-86C3-4B75-B7BD-C3755E21D08D}" destId="{DC72F163-BAD7-4F43-8197-5DA5695777E8}" srcOrd="3" destOrd="0" parTransId="{A459EEF5-399B-40ED-A21A-B7060C2BB590}" sibTransId="{C9BA909D-0D9B-4395-8364-95305C8DAE0E}"/>
    <dgm:cxn modelId="{78A5E6F4-17E0-4798-9913-A715ADB3E6FC}" type="presOf" srcId="{DEC1DAFA-585F-4B64-A6B3-107697197A28}" destId="{D1520394-7042-4ACE-91BB-BF441193C867}" srcOrd="0" destOrd="7" presId="urn:microsoft.com/office/officeart/2005/8/layout/hList1"/>
    <dgm:cxn modelId="{01A6DF4E-1081-4092-A9AC-71A657E089BC}" type="presOf" srcId="{88AAA1D1-E735-4A53-91E1-41B11A5F9AA5}" destId="{D1520394-7042-4ACE-91BB-BF441193C867}" srcOrd="0" destOrd="2" presId="urn:microsoft.com/office/officeart/2005/8/layout/hList1"/>
    <dgm:cxn modelId="{D9AB5069-757F-46B2-8BD3-24B726030F66}" srcId="{A371BA0B-5854-4569-BCF8-3D7530075430}" destId="{13CD9B43-CE7F-499F-987D-F32E90D90DF2}" srcOrd="3" destOrd="0" parTransId="{8242219E-027A-4AA6-BCFA-6A14A08D0061}" sibTransId="{06299A2B-FFDA-4021-8DA6-5ED9C2F50C3F}"/>
    <dgm:cxn modelId="{6C24EE44-0FF6-40F6-96EF-2DC045CE41FD}" srcId="{E8E4FCDA-86C3-4B75-B7BD-C3755E21D08D}" destId="{5F421CEC-9F67-4A03-860C-D612A34D31FA}" srcOrd="6" destOrd="0" parTransId="{743F68E6-DD50-4E70-A237-E88176B9FF2D}" sibTransId="{04146A3E-80FB-474B-85AF-66028E636117}"/>
    <dgm:cxn modelId="{146A777E-9314-4AD2-B6AE-54F91A0B5748}" type="presOf" srcId="{132BB96A-2017-49A5-A446-9B8ABB834EF4}" destId="{D1520394-7042-4ACE-91BB-BF441193C867}" srcOrd="0" destOrd="5" presId="urn:microsoft.com/office/officeart/2005/8/layout/hList1"/>
    <dgm:cxn modelId="{000C914B-87C5-4EE9-8992-8CBAEDA4F1FF}" type="presParOf" srcId="{B1BABE79-2D71-4063-877F-F01C340C2827}" destId="{9E37D2F6-83E3-42E6-ACA8-2D61B81A4518}" srcOrd="0" destOrd="0" presId="urn:microsoft.com/office/officeart/2005/8/layout/hList1"/>
    <dgm:cxn modelId="{AF22BFCA-A345-4310-9651-D35C2B77D51D}" type="presParOf" srcId="{9E37D2F6-83E3-42E6-ACA8-2D61B81A4518}" destId="{DA054D0C-E393-476A-9A5E-B75D5BA88991}" srcOrd="0" destOrd="0" presId="urn:microsoft.com/office/officeart/2005/8/layout/hList1"/>
    <dgm:cxn modelId="{969A5733-BF87-4C78-AEC7-CAD19C03797F}" type="presParOf" srcId="{9E37D2F6-83E3-42E6-ACA8-2D61B81A4518}" destId="{D1520394-7042-4ACE-91BB-BF441193C867}" srcOrd="1" destOrd="0" presId="urn:microsoft.com/office/officeart/2005/8/layout/hList1"/>
    <dgm:cxn modelId="{F3D8B3A8-72D2-4AA0-8BD1-6A659E7E24D2}" type="presParOf" srcId="{B1BABE79-2D71-4063-877F-F01C340C2827}" destId="{AA9FECCB-BED3-41D2-8666-3AF1C4F8F6EE}" srcOrd="1" destOrd="0" presId="urn:microsoft.com/office/officeart/2005/8/layout/hList1"/>
    <dgm:cxn modelId="{7633F20F-8025-42ED-8629-E60C0F94D909}" type="presParOf" srcId="{B1BABE79-2D71-4063-877F-F01C340C2827}" destId="{FB2EACD1-50BA-4DE2-B2B4-08ED1650DB37}" srcOrd="2" destOrd="0" presId="urn:microsoft.com/office/officeart/2005/8/layout/hList1"/>
    <dgm:cxn modelId="{E19D89C4-813F-4CE7-9578-132F21CB2D4F}" type="presParOf" srcId="{FB2EACD1-50BA-4DE2-B2B4-08ED1650DB37}" destId="{516589AE-96AF-4236-BB20-31DBD97FD6C6}" srcOrd="0" destOrd="0" presId="urn:microsoft.com/office/officeart/2005/8/layout/hList1"/>
    <dgm:cxn modelId="{7E14089D-6265-4E35-86F8-E3B310BBCAE7}" type="presParOf" srcId="{FB2EACD1-50BA-4DE2-B2B4-08ED1650DB37}" destId="{AC1010CB-6EC3-458B-8086-CC0B61B02B6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0E57575-680C-48F6-91DA-01095D1EFDA6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B72D3C70-144F-4CC7-BEC3-8C64F557B8EA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 sz="4000" dirty="0"/>
        </a:p>
      </dgm:t>
    </dgm:pt>
    <dgm:pt modelId="{E8686278-9501-4D13-97F1-E81AB389A819}" type="parTrans" cxnId="{DE5B0072-B6F9-43CD-B302-51BEB5BEDB07}">
      <dgm:prSet/>
      <dgm:spPr/>
      <dgm:t>
        <a:bodyPr/>
        <a:lstStyle/>
        <a:p>
          <a:endParaRPr lang="pt-BR" sz="1800"/>
        </a:p>
      </dgm:t>
    </dgm:pt>
    <dgm:pt modelId="{6CE85567-4373-4B5C-963C-1671B27299B8}" type="sibTrans" cxnId="{DE5B0072-B6F9-43CD-B302-51BEB5BEDB07}">
      <dgm:prSet/>
      <dgm:spPr/>
      <dgm:t>
        <a:bodyPr/>
        <a:lstStyle/>
        <a:p>
          <a:endParaRPr lang="pt-BR" sz="1800"/>
        </a:p>
      </dgm:t>
    </dgm:pt>
    <dgm:pt modelId="{1D6E4EDB-1CE4-470C-80F1-B5A602572C9D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Abertura a novas </a:t>
          </a:r>
          <a:r>
            <a:rPr lang="pt-BR" sz="1800" dirty="0" err="1" smtClean="0"/>
            <a:t>ideias</a:t>
          </a:r>
          <a:endParaRPr lang="pt-BR" sz="1800" dirty="0"/>
        </a:p>
      </dgm:t>
    </dgm:pt>
    <dgm:pt modelId="{51EAD739-5D5E-4C73-982F-7B3DDAB91F6A}" type="parTrans" cxnId="{418A004A-F0BB-4024-99E2-B2EE5CC21F8F}">
      <dgm:prSet custT="1"/>
      <dgm:spPr/>
      <dgm:t>
        <a:bodyPr/>
        <a:lstStyle/>
        <a:p>
          <a:endParaRPr lang="pt-BR" sz="1800"/>
        </a:p>
      </dgm:t>
    </dgm:pt>
    <dgm:pt modelId="{F601C274-5B9A-4FD1-8466-6D48D69B0B53}" type="sibTrans" cxnId="{418A004A-F0BB-4024-99E2-B2EE5CC21F8F}">
      <dgm:prSet/>
      <dgm:spPr/>
      <dgm:t>
        <a:bodyPr/>
        <a:lstStyle/>
        <a:p>
          <a:endParaRPr lang="pt-BR" sz="1800"/>
        </a:p>
      </dgm:t>
    </dgm:pt>
    <dgm:pt modelId="{EDC17EBC-2FCB-44BC-B172-A30B8A1D90A5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Papéis Claros</a:t>
          </a:r>
          <a:endParaRPr lang="pt-BR" sz="1800" dirty="0"/>
        </a:p>
      </dgm:t>
    </dgm:pt>
    <dgm:pt modelId="{451BD685-0C48-4CAB-A226-5CE433760164}" type="parTrans" cxnId="{3B92ED99-6D36-4736-AD8A-C7C707E6B415}">
      <dgm:prSet custT="1"/>
      <dgm:spPr/>
      <dgm:t>
        <a:bodyPr/>
        <a:lstStyle/>
        <a:p>
          <a:endParaRPr lang="pt-BR" sz="1800"/>
        </a:p>
      </dgm:t>
    </dgm:pt>
    <dgm:pt modelId="{565B72CD-680A-460B-AF9D-94929C0A4808}" type="sibTrans" cxnId="{3B92ED99-6D36-4736-AD8A-C7C707E6B415}">
      <dgm:prSet/>
      <dgm:spPr/>
      <dgm:t>
        <a:bodyPr/>
        <a:lstStyle/>
        <a:p>
          <a:endParaRPr lang="pt-BR" sz="1800"/>
        </a:p>
      </dgm:t>
    </dgm:pt>
    <dgm:pt modelId="{6DB31718-DD6B-4A3A-A36A-30D71B8805B9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Uma meta clara</a:t>
          </a:r>
          <a:endParaRPr lang="pt-BR" sz="1800" dirty="0"/>
        </a:p>
      </dgm:t>
    </dgm:pt>
    <dgm:pt modelId="{BD37A9FA-F3BC-4C1E-88A5-19C737B03B54}" type="parTrans" cxnId="{6A8149B0-2D24-48CF-AFDD-ED3588B96053}">
      <dgm:prSet custT="1"/>
      <dgm:spPr/>
      <dgm:t>
        <a:bodyPr/>
        <a:lstStyle/>
        <a:p>
          <a:endParaRPr lang="pt-BR" sz="1800"/>
        </a:p>
      </dgm:t>
    </dgm:pt>
    <dgm:pt modelId="{0BC797C9-C2C5-4DB5-8D0B-36CD7455F5A7}" type="sibTrans" cxnId="{6A8149B0-2D24-48CF-AFDD-ED3588B96053}">
      <dgm:prSet/>
      <dgm:spPr/>
      <dgm:t>
        <a:bodyPr/>
        <a:lstStyle/>
        <a:p>
          <a:endParaRPr lang="pt-BR" sz="1800"/>
        </a:p>
      </dgm:t>
    </dgm:pt>
    <dgm:pt modelId="{E119C42A-DA39-4942-B452-82B83AFBBEEA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Suporte da Coordenação</a:t>
          </a:r>
          <a:endParaRPr lang="pt-BR" sz="1800" dirty="0"/>
        </a:p>
      </dgm:t>
    </dgm:pt>
    <dgm:pt modelId="{0FF3B837-4D8E-4F59-BC49-F99FEE22BDBA}" type="parTrans" cxnId="{679F7285-E1C2-44DA-BB41-98F16A829A10}">
      <dgm:prSet custT="1"/>
      <dgm:spPr/>
      <dgm:t>
        <a:bodyPr/>
        <a:lstStyle/>
        <a:p>
          <a:endParaRPr lang="pt-BR" sz="1800"/>
        </a:p>
      </dgm:t>
    </dgm:pt>
    <dgm:pt modelId="{783D9543-13BF-4EEF-91CE-86889EC9536F}" type="sibTrans" cxnId="{679F7285-E1C2-44DA-BB41-98F16A829A10}">
      <dgm:prSet/>
      <dgm:spPr/>
      <dgm:t>
        <a:bodyPr/>
        <a:lstStyle/>
        <a:p>
          <a:endParaRPr lang="pt-BR" sz="1800"/>
        </a:p>
      </dgm:t>
    </dgm:pt>
    <dgm:pt modelId="{0E974F6B-4C7C-430C-90AB-A17AB1E63D91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Autoavaliação periódica</a:t>
          </a:r>
          <a:endParaRPr lang="pt-BR" sz="1800" dirty="0"/>
        </a:p>
      </dgm:t>
    </dgm:pt>
    <dgm:pt modelId="{521C5A01-31E7-4950-B977-2ADD41AC1B00}" type="parTrans" cxnId="{68754BA9-DA58-4039-AF69-85F6102ABCA0}">
      <dgm:prSet custT="1"/>
      <dgm:spPr/>
      <dgm:t>
        <a:bodyPr/>
        <a:lstStyle/>
        <a:p>
          <a:endParaRPr lang="pt-BR" sz="1800"/>
        </a:p>
      </dgm:t>
    </dgm:pt>
    <dgm:pt modelId="{62191642-77BA-4F48-93DE-9B7D13EEE2C6}" type="sibTrans" cxnId="{68754BA9-DA58-4039-AF69-85F6102ABCA0}">
      <dgm:prSet/>
      <dgm:spPr/>
      <dgm:t>
        <a:bodyPr/>
        <a:lstStyle/>
        <a:p>
          <a:endParaRPr lang="pt-BR" sz="1800"/>
        </a:p>
      </dgm:t>
    </dgm:pt>
    <dgm:pt modelId="{88A61535-F469-4052-840D-64076381D339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Reconhecimento dos esforços de cada membro</a:t>
          </a:r>
          <a:endParaRPr lang="pt-BR" sz="1800" dirty="0"/>
        </a:p>
      </dgm:t>
    </dgm:pt>
    <dgm:pt modelId="{F2A5CF84-1D96-44C8-B5AE-1D9C4E866B4E}" type="parTrans" cxnId="{CFBBB60D-7A4E-41F1-9848-841656B720EA}">
      <dgm:prSet custT="1"/>
      <dgm:spPr/>
      <dgm:t>
        <a:bodyPr/>
        <a:lstStyle/>
        <a:p>
          <a:endParaRPr lang="pt-BR" sz="1800"/>
        </a:p>
      </dgm:t>
    </dgm:pt>
    <dgm:pt modelId="{8C2C0A75-16F7-4338-B9C7-FB7AF7AC186E}" type="sibTrans" cxnId="{CFBBB60D-7A4E-41F1-9848-841656B720EA}">
      <dgm:prSet/>
      <dgm:spPr/>
      <dgm:t>
        <a:bodyPr/>
        <a:lstStyle/>
        <a:p>
          <a:endParaRPr lang="pt-BR" sz="1800"/>
        </a:p>
      </dgm:t>
    </dgm:pt>
    <dgm:pt modelId="{4AF1CB68-FE99-4247-834A-DF897F025F80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Compromisso com a meta</a:t>
          </a:r>
          <a:endParaRPr lang="pt-BR" sz="1800" dirty="0"/>
        </a:p>
      </dgm:t>
    </dgm:pt>
    <dgm:pt modelId="{E2D7E4E9-62AA-4CCA-9E36-BE72B63668C4}" type="parTrans" cxnId="{E9E8ADDC-1615-473E-8647-7FAF3869AF23}">
      <dgm:prSet custT="1"/>
      <dgm:spPr/>
      <dgm:t>
        <a:bodyPr/>
        <a:lstStyle/>
        <a:p>
          <a:endParaRPr lang="pt-BR" sz="1800"/>
        </a:p>
      </dgm:t>
    </dgm:pt>
    <dgm:pt modelId="{11E0D4FB-6AA3-46DA-B838-54B486588211}" type="sibTrans" cxnId="{E9E8ADDC-1615-473E-8647-7FAF3869AF23}">
      <dgm:prSet/>
      <dgm:spPr/>
      <dgm:t>
        <a:bodyPr/>
        <a:lstStyle/>
        <a:p>
          <a:endParaRPr lang="pt-BR" sz="1800"/>
        </a:p>
      </dgm:t>
    </dgm:pt>
    <dgm:pt modelId="{93FF6248-8C58-4091-807F-C1B299BA4D89}">
      <dgm:prSet phldrT="[Texto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pt-BR" sz="1800" dirty="0" smtClean="0"/>
            <a:t>Decisões por consenso</a:t>
          </a:r>
          <a:endParaRPr lang="pt-BR" sz="1800" dirty="0"/>
        </a:p>
      </dgm:t>
    </dgm:pt>
    <dgm:pt modelId="{6281B115-0CD1-454E-A0AF-EB893FEE13DB}" type="parTrans" cxnId="{32ECB125-5B60-4DB2-BBA4-7C759FB81CA1}">
      <dgm:prSet custT="1"/>
      <dgm:spPr/>
      <dgm:t>
        <a:bodyPr/>
        <a:lstStyle/>
        <a:p>
          <a:endParaRPr lang="pt-BR" sz="1800"/>
        </a:p>
      </dgm:t>
    </dgm:pt>
    <dgm:pt modelId="{443245AD-C369-417F-A95A-06DDA935F3C3}" type="sibTrans" cxnId="{32ECB125-5B60-4DB2-BBA4-7C759FB81CA1}">
      <dgm:prSet/>
      <dgm:spPr/>
      <dgm:t>
        <a:bodyPr/>
        <a:lstStyle/>
        <a:p>
          <a:endParaRPr lang="pt-BR" sz="1800"/>
        </a:p>
      </dgm:t>
    </dgm:pt>
    <dgm:pt modelId="{C862D393-8EB4-48F8-92D5-FB2BE67558C0}" type="pres">
      <dgm:prSet presAssocID="{10E57575-680C-48F6-91DA-01095D1EFDA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AFF844CF-0B9E-487E-8C91-1B5C4BCDAAC6}" type="pres">
      <dgm:prSet presAssocID="{10E57575-680C-48F6-91DA-01095D1EFDA6}" presName="radial" presStyleCnt="0">
        <dgm:presLayoutVars>
          <dgm:animLvl val="ctr"/>
        </dgm:presLayoutVars>
      </dgm:prSet>
      <dgm:spPr/>
    </dgm:pt>
    <dgm:pt modelId="{D1082C9B-9108-4D42-B65A-F86BCB3848CD}" type="pres">
      <dgm:prSet presAssocID="{B72D3C70-144F-4CC7-BEC3-8C64F557B8EA}" presName="centerShape" presStyleLbl="vennNode1" presStyleIdx="0" presStyleCnt="9" custScaleX="128653" custScaleY="84314" custLinFactNeighborX="-1463" custLinFactNeighborY="-368"/>
      <dgm:spPr/>
      <dgm:t>
        <a:bodyPr/>
        <a:lstStyle/>
        <a:p>
          <a:endParaRPr lang="pt-BR"/>
        </a:p>
      </dgm:t>
    </dgm:pt>
    <dgm:pt modelId="{4FEDD38E-A241-42B2-8CEF-40677EAE3B66}" type="pres">
      <dgm:prSet presAssocID="{1D6E4EDB-1CE4-470C-80F1-B5A602572C9D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D5ED23A-D88B-4B12-BD51-0BC622C2A5D4}" type="pres">
      <dgm:prSet presAssocID="{EDC17EBC-2FCB-44BC-B172-A30B8A1D90A5}" presName="node" presStyleLbl="vennNode1" presStyleIdx="2" presStyleCnt="9" custRadScaleRad="101852" custRadScaleInc="-229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4FAD6E-5D23-447C-A3A8-C68B987158D8}" type="pres">
      <dgm:prSet presAssocID="{6DB31718-DD6B-4A3A-A36A-30D71B8805B9}" presName="node" presStyleLbl="vennNode1" presStyleIdx="3" presStyleCnt="9" custScaleY="72970" custRadScaleRad="93857" custRadScaleInc="-1412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1CB2457-78C8-409A-B7C1-C9E95C212A4A}" type="pres">
      <dgm:prSet presAssocID="{E119C42A-DA39-4942-B452-82B83AFBBEEA}" presName="node" presStyleLbl="vennNode1" presStyleIdx="4" presStyleCnt="9" custScaleX="121018" custScaleY="85504" custRadScaleRad="94806" custRadScaleInc="-2457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CB074A-781A-42A5-8A54-A263901CF687}" type="pres">
      <dgm:prSet presAssocID="{0E974F6B-4C7C-430C-90AB-A17AB1E63D91}" presName="node" presStyleLbl="vennNode1" presStyleIdx="5" presStyleCnt="9" custScaleX="122125" custScaleY="87563" custRadScaleRad="100596" custRadScaleInc="-1386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814F4FD-396B-4413-9640-CFB3B15E8846}" type="pres">
      <dgm:prSet presAssocID="{88A61535-F469-4052-840D-64076381D339}" presName="node" presStyleLbl="vennNode1" presStyleIdx="6" presStyleCnt="9" custScaleX="142260" custRadScaleRad="99627" custRadScaleInc="117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C6DA2FD-E6AC-4CF8-A154-75AFE1633659}" type="pres">
      <dgm:prSet presAssocID="{4AF1CB68-FE99-4247-834A-DF897F025F80}" presName="node" presStyleLbl="vennNode1" presStyleIdx="7" presStyleCnt="9" custScaleX="130367" custScaleY="82134" custRadScaleRad="100176" custRadScaleInc="755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CD971D6-1B1B-46D1-A125-0980F6F9D886}" type="pres">
      <dgm:prSet presAssocID="{93FF6248-8C58-4091-807F-C1B299BA4D89}" presName="node" presStyleLbl="vennNode1" presStyleIdx="8" presStyleCnt="9" custScaleY="8416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79F7285-E1C2-44DA-BB41-98F16A829A10}" srcId="{B72D3C70-144F-4CC7-BEC3-8C64F557B8EA}" destId="{E119C42A-DA39-4942-B452-82B83AFBBEEA}" srcOrd="3" destOrd="0" parTransId="{0FF3B837-4D8E-4F59-BC49-F99FEE22BDBA}" sibTransId="{783D9543-13BF-4EEF-91CE-86889EC9536F}"/>
    <dgm:cxn modelId="{6A8149B0-2D24-48CF-AFDD-ED3588B96053}" srcId="{B72D3C70-144F-4CC7-BEC3-8C64F557B8EA}" destId="{6DB31718-DD6B-4A3A-A36A-30D71B8805B9}" srcOrd="2" destOrd="0" parTransId="{BD37A9FA-F3BC-4C1E-88A5-19C737B03B54}" sibTransId="{0BC797C9-C2C5-4DB5-8D0B-36CD7455F5A7}"/>
    <dgm:cxn modelId="{32ECB125-5B60-4DB2-BBA4-7C759FB81CA1}" srcId="{B72D3C70-144F-4CC7-BEC3-8C64F557B8EA}" destId="{93FF6248-8C58-4091-807F-C1B299BA4D89}" srcOrd="7" destOrd="0" parTransId="{6281B115-0CD1-454E-A0AF-EB893FEE13DB}" sibTransId="{443245AD-C369-417F-A95A-06DDA935F3C3}"/>
    <dgm:cxn modelId="{91824B5C-742D-491C-B6A7-A75060D41F43}" type="presOf" srcId="{4AF1CB68-FE99-4247-834A-DF897F025F80}" destId="{5C6DA2FD-E6AC-4CF8-A154-75AFE1633659}" srcOrd="0" destOrd="0" presId="urn:microsoft.com/office/officeart/2005/8/layout/radial3"/>
    <dgm:cxn modelId="{5847E857-B722-4D9D-9738-D4DF7C6D1366}" type="presOf" srcId="{6DB31718-DD6B-4A3A-A36A-30D71B8805B9}" destId="{414FAD6E-5D23-447C-A3A8-C68B987158D8}" srcOrd="0" destOrd="0" presId="urn:microsoft.com/office/officeart/2005/8/layout/radial3"/>
    <dgm:cxn modelId="{E9E8ADDC-1615-473E-8647-7FAF3869AF23}" srcId="{B72D3C70-144F-4CC7-BEC3-8C64F557B8EA}" destId="{4AF1CB68-FE99-4247-834A-DF897F025F80}" srcOrd="6" destOrd="0" parTransId="{E2D7E4E9-62AA-4CCA-9E36-BE72B63668C4}" sibTransId="{11E0D4FB-6AA3-46DA-B838-54B486588211}"/>
    <dgm:cxn modelId="{68754BA9-DA58-4039-AF69-85F6102ABCA0}" srcId="{B72D3C70-144F-4CC7-BEC3-8C64F557B8EA}" destId="{0E974F6B-4C7C-430C-90AB-A17AB1E63D91}" srcOrd="4" destOrd="0" parTransId="{521C5A01-31E7-4950-B977-2ADD41AC1B00}" sibTransId="{62191642-77BA-4F48-93DE-9B7D13EEE2C6}"/>
    <dgm:cxn modelId="{0EE95806-E3CE-4849-9A7F-8BF25D96C329}" type="presOf" srcId="{1D6E4EDB-1CE4-470C-80F1-B5A602572C9D}" destId="{4FEDD38E-A241-42B2-8CEF-40677EAE3B66}" srcOrd="0" destOrd="0" presId="urn:microsoft.com/office/officeart/2005/8/layout/radial3"/>
    <dgm:cxn modelId="{DFEC1A10-5E57-49A6-93E7-0F86F43405EB}" type="presOf" srcId="{E119C42A-DA39-4942-B452-82B83AFBBEEA}" destId="{01CB2457-78C8-409A-B7C1-C9E95C212A4A}" srcOrd="0" destOrd="0" presId="urn:microsoft.com/office/officeart/2005/8/layout/radial3"/>
    <dgm:cxn modelId="{DE5B0072-B6F9-43CD-B302-51BEB5BEDB07}" srcId="{10E57575-680C-48F6-91DA-01095D1EFDA6}" destId="{B72D3C70-144F-4CC7-BEC3-8C64F557B8EA}" srcOrd="0" destOrd="0" parTransId="{E8686278-9501-4D13-97F1-E81AB389A819}" sibTransId="{6CE85567-4373-4B5C-963C-1671B27299B8}"/>
    <dgm:cxn modelId="{216BA870-125F-4151-96CE-1083A6BC4359}" type="presOf" srcId="{EDC17EBC-2FCB-44BC-B172-A30B8A1D90A5}" destId="{0D5ED23A-D88B-4B12-BD51-0BC622C2A5D4}" srcOrd="0" destOrd="0" presId="urn:microsoft.com/office/officeart/2005/8/layout/radial3"/>
    <dgm:cxn modelId="{ABCA9B0E-2C93-4148-95CC-4355AB3FDBD2}" type="presOf" srcId="{93FF6248-8C58-4091-807F-C1B299BA4D89}" destId="{4CD971D6-1B1B-46D1-A125-0980F6F9D886}" srcOrd="0" destOrd="0" presId="urn:microsoft.com/office/officeart/2005/8/layout/radial3"/>
    <dgm:cxn modelId="{CFBBB60D-7A4E-41F1-9848-841656B720EA}" srcId="{B72D3C70-144F-4CC7-BEC3-8C64F557B8EA}" destId="{88A61535-F469-4052-840D-64076381D339}" srcOrd="5" destOrd="0" parTransId="{F2A5CF84-1D96-44C8-B5AE-1D9C4E866B4E}" sibTransId="{8C2C0A75-16F7-4338-B9C7-FB7AF7AC186E}"/>
    <dgm:cxn modelId="{D96EADB8-0ECD-4A9E-81FC-C7BA832F036C}" type="presOf" srcId="{0E974F6B-4C7C-430C-90AB-A17AB1E63D91}" destId="{A3CB074A-781A-42A5-8A54-A263901CF687}" srcOrd="0" destOrd="0" presId="urn:microsoft.com/office/officeart/2005/8/layout/radial3"/>
    <dgm:cxn modelId="{3B92ED99-6D36-4736-AD8A-C7C707E6B415}" srcId="{B72D3C70-144F-4CC7-BEC3-8C64F557B8EA}" destId="{EDC17EBC-2FCB-44BC-B172-A30B8A1D90A5}" srcOrd="1" destOrd="0" parTransId="{451BD685-0C48-4CAB-A226-5CE433760164}" sibTransId="{565B72CD-680A-460B-AF9D-94929C0A4808}"/>
    <dgm:cxn modelId="{273B17F6-D5CD-49A7-8F3E-8ACF07AA19AA}" type="presOf" srcId="{B72D3C70-144F-4CC7-BEC3-8C64F557B8EA}" destId="{D1082C9B-9108-4D42-B65A-F86BCB3848CD}" srcOrd="0" destOrd="0" presId="urn:microsoft.com/office/officeart/2005/8/layout/radial3"/>
    <dgm:cxn modelId="{418A004A-F0BB-4024-99E2-B2EE5CC21F8F}" srcId="{B72D3C70-144F-4CC7-BEC3-8C64F557B8EA}" destId="{1D6E4EDB-1CE4-470C-80F1-B5A602572C9D}" srcOrd="0" destOrd="0" parTransId="{51EAD739-5D5E-4C73-982F-7B3DDAB91F6A}" sibTransId="{F601C274-5B9A-4FD1-8466-6D48D69B0B53}"/>
    <dgm:cxn modelId="{58B9784F-CC8A-4576-A3D0-0DDC884907BA}" type="presOf" srcId="{88A61535-F469-4052-840D-64076381D339}" destId="{A814F4FD-396B-4413-9640-CFB3B15E8846}" srcOrd="0" destOrd="0" presId="urn:microsoft.com/office/officeart/2005/8/layout/radial3"/>
    <dgm:cxn modelId="{14C466D3-FD07-4943-AD4A-7F19CB33B576}" type="presOf" srcId="{10E57575-680C-48F6-91DA-01095D1EFDA6}" destId="{C862D393-8EB4-48F8-92D5-FB2BE67558C0}" srcOrd="0" destOrd="0" presId="urn:microsoft.com/office/officeart/2005/8/layout/radial3"/>
    <dgm:cxn modelId="{D946D575-1938-4067-8B77-8F8B43393148}" type="presParOf" srcId="{C862D393-8EB4-48F8-92D5-FB2BE67558C0}" destId="{AFF844CF-0B9E-487E-8C91-1B5C4BCDAAC6}" srcOrd="0" destOrd="0" presId="urn:microsoft.com/office/officeart/2005/8/layout/radial3"/>
    <dgm:cxn modelId="{2A159764-8478-4992-963C-D9AEAC7ED975}" type="presParOf" srcId="{AFF844CF-0B9E-487E-8C91-1B5C4BCDAAC6}" destId="{D1082C9B-9108-4D42-B65A-F86BCB3848CD}" srcOrd="0" destOrd="0" presId="urn:microsoft.com/office/officeart/2005/8/layout/radial3"/>
    <dgm:cxn modelId="{B8F30006-A8BB-4438-A159-0B53F6A9219F}" type="presParOf" srcId="{AFF844CF-0B9E-487E-8C91-1B5C4BCDAAC6}" destId="{4FEDD38E-A241-42B2-8CEF-40677EAE3B66}" srcOrd="1" destOrd="0" presId="urn:microsoft.com/office/officeart/2005/8/layout/radial3"/>
    <dgm:cxn modelId="{19CD0475-EAB8-47B5-9A4A-DF294B76B278}" type="presParOf" srcId="{AFF844CF-0B9E-487E-8C91-1B5C4BCDAAC6}" destId="{0D5ED23A-D88B-4B12-BD51-0BC622C2A5D4}" srcOrd="2" destOrd="0" presId="urn:microsoft.com/office/officeart/2005/8/layout/radial3"/>
    <dgm:cxn modelId="{1C99E4AE-B5BA-4D16-B547-AD5A4C731004}" type="presParOf" srcId="{AFF844CF-0B9E-487E-8C91-1B5C4BCDAAC6}" destId="{414FAD6E-5D23-447C-A3A8-C68B987158D8}" srcOrd="3" destOrd="0" presId="urn:microsoft.com/office/officeart/2005/8/layout/radial3"/>
    <dgm:cxn modelId="{A103175A-52E6-4EAD-B15C-C19079C46987}" type="presParOf" srcId="{AFF844CF-0B9E-487E-8C91-1B5C4BCDAAC6}" destId="{01CB2457-78C8-409A-B7C1-C9E95C212A4A}" srcOrd="4" destOrd="0" presId="urn:microsoft.com/office/officeart/2005/8/layout/radial3"/>
    <dgm:cxn modelId="{E977981A-38FD-4380-86AE-6D9383DD8FC5}" type="presParOf" srcId="{AFF844CF-0B9E-487E-8C91-1B5C4BCDAAC6}" destId="{A3CB074A-781A-42A5-8A54-A263901CF687}" srcOrd="5" destOrd="0" presId="urn:microsoft.com/office/officeart/2005/8/layout/radial3"/>
    <dgm:cxn modelId="{104DA293-CF10-4286-9A29-59284CC07997}" type="presParOf" srcId="{AFF844CF-0B9E-487E-8C91-1B5C4BCDAAC6}" destId="{A814F4FD-396B-4413-9640-CFB3B15E8846}" srcOrd="6" destOrd="0" presId="urn:microsoft.com/office/officeart/2005/8/layout/radial3"/>
    <dgm:cxn modelId="{57822729-4AAE-4AFC-925C-8EBD9D4D401D}" type="presParOf" srcId="{AFF844CF-0B9E-487E-8C91-1B5C4BCDAAC6}" destId="{5C6DA2FD-E6AC-4CF8-A154-75AFE1633659}" srcOrd="7" destOrd="0" presId="urn:microsoft.com/office/officeart/2005/8/layout/radial3"/>
    <dgm:cxn modelId="{3FA9329C-658B-4283-BC70-FCF20FF9C338}" type="presParOf" srcId="{AFF844CF-0B9E-487E-8C91-1B5C4BCDAAC6}" destId="{4CD971D6-1B1B-46D1-A125-0980F6F9D886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7BE9DD-7AA2-44ED-9C41-41DF4CD4A6BA}" type="doc">
      <dgm:prSet loTypeId="urn:microsoft.com/office/officeart/2005/8/layout/bProcess3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EDE2D55E-1E88-4960-9458-A696069B11F4}">
      <dgm:prSet phldrT="[Texto]"/>
      <dgm:spPr/>
      <dgm:t>
        <a:bodyPr/>
        <a:lstStyle/>
        <a:p>
          <a:r>
            <a:rPr lang="pt-BR" dirty="0" smtClean="0"/>
            <a:t>Webconferência e Workshop</a:t>
          </a:r>
          <a:endParaRPr lang="pt-BR" dirty="0"/>
        </a:p>
      </dgm:t>
    </dgm:pt>
    <dgm:pt modelId="{E907B1C2-CF39-49EF-B602-26EEE9C0B777}" type="parTrans" cxnId="{FD33878F-F89B-42CA-9374-CF110A9B7477}">
      <dgm:prSet/>
      <dgm:spPr/>
      <dgm:t>
        <a:bodyPr/>
        <a:lstStyle/>
        <a:p>
          <a:endParaRPr lang="pt-BR"/>
        </a:p>
      </dgm:t>
    </dgm:pt>
    <dgm:pt modelId="{CA054979-D626-475C-9741-F9727D3A8727}" type="sibTrans" cxnId="{FD33878F-F89B-42CA-9374-CF110A9B7477}">
      <dgm:prSet/>
      <dgm:spPr/>
      <dgm:t>
        <a:bodyPr/>
        <a:lstStyle/>
        <a:p>
          <a:endParaRPr lang="pt-BR"/>
        </a:p>
      </dgm:t>
    </dgm:pt>
    <dgm:pt modelId="{A7F8EA97-0BCC-4659-88C2-0FA6CD2B1059}">
      <dgm:prSet phldrT="[Texto]"/>
      <dgm:spPr/>
      <dgm:t>
        <a:bodyPr/>
        <a:lstStyle/>
        <a:p>
          <a:r>
            <a:rPr lang="pt-BR" dirty="0" smtClean="0"/>
            <a:t>Segunda opinião formativa</a:t>
          </a:r>
          <a:endParaRPr lang="pt-BR" dirty="0"/>
        </a:p>
      </dgm:t>
    </dgm:pt>
    <dgm:pt modelId="{EC4113D1-7D08-48D5-B10D-735799E564B6}" type="parTrans" cxnId="{FB8830C4-FE15-4F0E-AD95-529A69B92C52}">
      <dgm:prSet/>
      <dgm:spPr/>
      <dgm:t>
        <a:bodyPr/>
        <a:lstStyle/>
        <a:p>
          <a:endParaRPr lang="pt-BR"/>
        </a:p>
      </dgm:t>
    </dgm:pt>
    <dgm:pt modelId="{4340CF67-A6C1-4359-A070-E793BC2C7971}" type="sibTrans" cxnId="{FB8830C4-FE15-4F0E-AD95-529A69B92C52}">
      <dgm:prSet/>
      <dgm:spPr>
        <a:ln>
          <a:solidFill>
            <a:schemeClr val="accent3"/>
          </a:solidFill>
          <a:headEnd type="arrow" w="med" len="med"/>
          <a:tailEnd type="arrow" w="med" len="med"/>
        </a:ln>
      </dgm:spPr>
      <dgm:t>
        <a:bodyPr/>
        <a:lstStyle/>
        <a:p>
          <a:endParaRPr lang="pt-BR"/>
        </a:p>
      </dgm:t>
    </dgm:pt>
    <dgm:pt modelId="{9DC01067-2254-4A26-86AA-0FDD8E1CDF14}">
      <dgm:prSet phldrT="[Texto]"/>
      <dgm:spPr/>
      <dgm:t>
        <a:bodyPr/>
        <a:lstStyle/>
        <a:p>
          <a:r>
            <a:rPr lang="pt-BR" dirty="0" smtClean="0"/>
            <a:t>Teleconsultoria OPT</a:t>
          </a:r>
          <a:endParaRPr lang="pt-BR" dirty="0"/>
        </a:p>
      </dgm:t>
    </dgm:pt>
    <dgm:pt modelId="{9D54E37A-4343-4905-988F-44B1893D9A88}" type="parTrans" cxnId="{667B1C61-1551-4004-AA66-566908125F70}">
      <dgm:prSet/>
      <dgm:spPr/>
      <dgm:t>
        <a:bodyPr/>
        <a:lstStyle/>
        <a:p>
          <a:endParaRPr lang="pt-BR"/>
        </a:p>
      </dgm:t>
    </dgm:pt>
    <dgm:pt modelId="{2BFCBD26-97F3-441D-B4C7-B37A4D0E5AFE}" type="sibTrans" cxnId="{667B1C61-1551-4004-AA66-566908125F70}">
      <dgm:prSet/>
      <dgm:spPr/>
      <dgm:t>
        <a:bodyPr/>
        <a:lstStyle/>
        <a:p>
          <a:endParaRPr lang="pt-BR"/>
        </a:p>
      </dgm:t>
    </dgm:pt>
    <dgm:pt modelId="{4A8E6D81-C91C-4D53-8106-7D442D1B068B}">
      <dgm:prSet phldrT="[Texto]"/>
      <dgm:spPr/>
      <dgm:t>
        <a:bodyPr/>
        <a:lstStyle/>
        <a:p>
          <a:r>
            <a:rPr lang="pt-BR" dirty="0" smtClean="0"/>
            <a:t>Organização do trabalho</a:t>
          </a:r>
          <a:endParaRPr lang="pt-BR" dirty="0"/>
        </a:p>
      </dgm:t>
    </dgm:pt>
    <dgm:pt modelId="{9A0783E0-6EAD-495A-8E2C-5972095A7F27}" type="parTrans" cxnId="{3688718A-03ED-4031-A916-D68EF7B3304D}">
      <dgm:prSet/>
      <dgm:spPr/>
      <dgm:t>
        <a:bodyPr/>
        <a:lstStyle/>
        <a:p>
          <a:endParaRPr lang="pt-BR"/>
        </a:p>
      </dgm:t>
    </dgm:pt>
    <dgm:pt modelId="{79CE7836-12D3-49C6-BBBF-A1C027BE9554}" type="sibTrans" cxnId="{3688718A-03ED-4031-A916-D68EF7B3304D}">
      <dgm:prSet/>
      <dgm:spPr/>
      <dgm:t>
        <a:bodyPr/>
        <a:lstStyle/>
        <a:p>
          <a:endParaRPr lang="pt-BR"/>
        </a:p>
      </dgm:t>
    </dgm:pt>
    <dgm:pt modelId="{52DE15C3-F653-4BF9-A3CD-24AD9432D675}">
      <dgm:prSet phldrT="[Texto]"/>
      <dgm:spPr/>
      <dgm:t>
        <a:bodyPr/>
        <a:lstStyle/>
        <a:p>
          <a:r>
            <a:rPr lang="pt-BR" dirty="0" smtClean="0"/>
            <a:t>Atenção em saúde</a:t>
          </a:r>
        </a:p>
      </dgm:t>
    </dgm:pt>
    <dgm:pt modelId="{F7B1C220-0DB3-4A1F-A89A-A8A723D41AAE}" type="parTrans" cxnId="{3271F005-5153-4D43-B23D-984B5690EF33}">
      <dgm:prSet/>
      <dgm:spPr/>
      <dgm:t>
        <a:bodyPr/>
        <a:lstStyle/>
        <a:p>
          <a:endParaRPr lang="pt-BR"/>
        </a:p>
      </dgm:t>
    </dgm:pt>
    <dgm:pt modelId="{11BA3E20-B8FB-422C-982D-D58E576C12FC}" type="sibTrans" cxnId="{3271F005-5153-4D43-B23D-984B5690EF33}">
      <dgm:prSet/>
      <dgm:spPr/>
      <dgm:t>
        <a:bodyPr/>
        <a:lstStyle/>
        <a:p>
          <a:endParaRPr lang="pt-BR"/>
        </a:p>
      </dgm:t>
    </dgm:pt>
    <dgm:pt modelId="{6DA9EA99-8CBE-4367-87A5-03C8070EEAF3}">
      <dgm:prSet phldrT="[Texto]"/>
      <dgm:spPr/>
      <dgm:t>
        <a:bodyPr/>
        <a:lstStyle/>
        <a:p>
          <a:r>
            <a:rPr lang="pt-BR" dirty="0" smtClean="0"/>
            <a:t>Demanda clínica</a:t>
          </a:r>
          <a:endParaRPr lang="pt-BR" dirty="0"/>
        </a:p>
      </dgm:t>
    </dgm:pt>
    <dgm:pt modelId="{DE4EAB21-3CF2-4C11-9F04-6CB74F038DEC}" type="parTrans" cxnId="{62882225-5488-4722-BE68-4EFB59B3BE7F}">
      <dgm:prSet/>
      <dgm:spPr/>
      <dgm:t>
        <a:bodyPr/>
        <a:lstStyle/>
        <a:p>
          <a:endParaRPr lang="pt-BR"/>
        </a:p>
      </dgm:t>
    </dgm:pt>
    <dgm:pt modelId="{06521C20-B44E-4610-AF91-D7D997A57BBE}" type="sibTrans" cxnId="{62882225-5488-4722-BE68-4EFB59B3BE7F}">
      <dgm:prSet/>
      <dgm:spPr/>
      <dgm:t>
        <a:bodyPr/>
        <a:lstStyle/>
        <a:p>
          <a:endParaRPr lang="pt-BR"/>
        </a:p>
      </dgm:t>
    </dgm:pt>
    <dgm:pt modelId="{024BE1F5-AF7F-4BB4-9F9D-1BC7C71A70AA}">
      <dgm:prSet phldrT="[Texto]"/>
      <dgm:spPr/>
      <dgm:t>
        <a:bodyPr/>
        <a:lstStyle/>
        <a:p>
          <a:r>
            <a:rPr lang="pt-BR" dirty="0" smtClean="0"/>
            <a:t>Promoção de saúde</a:t>
          </a:r>
          <a:endParaRPr lang="pt-BR" dirty="0"/>
        </a:p>
      </dgm:t>
    </dgm:pt>
    <dgm:pt modelId="{6E09617B-AB4D-42C5-93D6-D1D815F0E726}" type="parTrans" cxnId="{8153EDA4-9AC4-4DA0-B0BC-720CA92CFB92}">
      <dgm:prSet/>
      <dgm:spPr/>
      <dgm:t>
        <a:bodyPr/>
        <a:lstStyle/>
        <a:p>
          <a:endParaRPr lang="pt-BR"/>
        </a:p>
      </dgm:t>
    </dgm:pt>
    <dgm:pt modelId="{412DAC85-7F35-4527-B40E-EF321A8DDFC7}" type="sibTrans" cxnId="{8153EDA4-9AC4-4DA0-B0BC-720CA92CFB92}">
      <dgm:prSet/>
      <dgm:spPr/>
      <dgm:t>
        <a:bodyPr/>
        <a:lstStyle/>
        <a:p>
          <a:endParaRPr lang="pt-BR"/>
        </a:p>
      </dgm:t>
    </dgm:pt>
    <dgm:pt modelId="{DFED1C78-D309-4AE1-B16B-C9B169D939FF}">
      <dgm:prSet phldrT="[Texto]"/>
      <dgm:spPr/>
      <dgm:t>
        <a:bodyPr/>
        <a:lstStyle/>
        <a:p>
          <a:r>
            <a:rPr lang="pt-BR" dirty="0" smtClean="0"/>
            <a:t>Participação comunitária</a:t>
          </a:r>
          <a:endParaRPr lang="pt-BR" dirty="0"/>
        </a:p>
      </dgm:t>
    </dgm:pt>
    <dgm:pt modelId="{D65DFB1C-AF6C-4272-890B-5453B83FB4BF}" type="parTrans" cxnId="{1F188661-E0F1-4E52-BD16-7E4C15D33C7C}">
      <dgm:prSet/>
      <dgm:spPr/>
      <dgm:t>
        <a:bodyPr/>
        <a:lstStyle/>
        <a:p>
          <a:endParaRPr lang="pt-BR"/>
        </a:p>
      </dgm:t>
    </dgm:pt>
    <dgm:pt modelId="{DECFADEC-76D7-4864-982D-020FF5EAAC13}" type="sibTrans" cxnId="{1F188661-E0F1-4E52-BD16-7E4C15D33C7C}">
      <dgm:prSet/>
      <dgm:spPr/>
      <dgm:t>
        <a:bodyPr/>
        <a:lstStyle/>
        <a:p>
          <a:endParaRPr lang="pt-BR"/>
        </a:p>
      </dgm:t>
    </dgm:pt>
    <dgm:pt modelId="{0A632E74-8729-41E2-93E6-8F1798F20B90}">
      <dgm:prSet phldrT="[Texto]"/>
      <dgm:spPr/>
      <dgm:t>
        <a:bodyPr/>
        <a:lstStyle/>
        <a:p>
          <a:r>
            <a:rPr lang="pt-BR" dirty="0" smtClean="0"/>
            <a:t>Vigilância em saúde</a:t>
          </a:r>
          <a:endParaRPr lang="pt-BR" dirty="0"/>
        </a:p>
      </dgm:t>
    </dgm:pt>
    <dgm:pt modelId="{B481FE21-062B-4D27-8150-B7C8CD4631F9}" type="parTrans" cxnId="{925326B5-C547-415E-8B0E-DC2C858118E3}">
      <dgm:prSet/>
      <dgm:spPr/>
      <dgm:t>
        <a:bodyPr/>
        <a:lstStyle/>
        <a:p>
          <a:endParaRPr lang="pt-BR"/>
        </a:p>
      </dgm:t>
    </dgm:pt>
    <dgm:pt modelId="{E812D398-2A0A-4005-957B-1AD02823BA9F}" type="sibTrans" cxnId="{925326B5-C547-415E-8B0E-DC2C858118E3}">
      <dgm:prSet/>
      <dgm:spPr/>
      <dgm:t>
        <a:bodyPr/>
        <a:lstStyle/>
        <a:p>
          <a:endParaRPr lang="pt-BR"/>
        </a:p>
      </dgm:t>
    </dgm:pt>
    <dgm:pt modelId="{CC8EFA71-78E2-47DF-B9DE-7693876224FE}">
      <dgm:prSet phldrT="[Texto]"/>
      <dgm:spPr/>
      <dgm:t>
        <a:bodyPr/>
        <a:lstStyle/>
        <a:p>
          <a:r>
            <a:rPr lang="pt-BR" dirty="0" smtClean="0"/>
            <a:t>Gestão em saúde</a:t>
          </a:r>
        </a:p>
      </dgm:t>
    </dgm:pt>
    <dgm:pt modelId="{6BAFD4ED-3078-40AB-BE97-306A7B110454}" type="parTrans" cxnId="{4D893118-1A69-4F1C-AF0C-7278ECF4BD4E}">
      <dgm:prSet/>
      <dgm:spPr/>
      <dgm:t>
        <a:bodyPr/>
        <a:lstStyle/>
        <a:p>
          <a:endParaRPr lang="pt-BR"/>
        </a:p>
      </dgm:t>
    </dgm:pt>
    <dgm:pt modelId="{5A225603-F1E2-4F66-B0F8-AABC8F444EBC}" type="sibTrans" cxnId="{4D893118-1A69-4F1C-AF0C-7278ECF4BD4E}">
      <dgm:prSet/>
      <dgm:spPr/>
      <dgm:t>
        <a:bodyPr/>
        <a:lstStyle/>
        <a:p>
          <a:endParaRPr lang="pt-BR"/>
        </a:p>
      </dgm:t>
    </dgm:pt>
    <dgm:pt modelId="{764639A5-B642-4343-8747-E6532F05CC7E}">
      <dgm:prSet phldrT="[Texto]"/>
      <dgm:spPr/>
      <dgm:t>
        <a:bodyPr/>
        <a:lstStyle/>
        <a:p>
          <a:r>
            <a:rPr lang="pt-BR" dirty="0" smtClean="0"/>
            <a:t>Cirurgião dentista</a:t>
          </a:r>
          <a:endParaRPr lang="pt-BR" dirty="0"/>
        </a:p>
      </dgm:t>
    </dgm:pt>
    <dgm:pt modelId="{11914EDE-A2A4-4D7C-8653-19A5BBB3CC06}" type="parTrans" cxnId="{EC14661F-FA0D-4E22-8BFC-1D6AAB7041D0}">
      <dgm:prSet/>
      <dgm:spPr/>
      <dgm:t>
        <a:bodyPr/>
        <a:lstStyle/>
        <a:p>
          <a:endParaRPr lang="pt-BR"/>
        </a:p>
      </dgm:t>
    </dgm:pt>
    <dgm:pt modelId="{0BE78A68-5D56-4D71-BA46-6E94BB631F8D}" type="sibTrans" cxnId="{EC14661F-FA0D-4E22-8BFC-1D6AAB7041D0}">
      <dgm:prSet/>
      <dgm:spPr/>
      <dgm:t>
        <a:bodyPr/>
        <a:lstStyle/>
        <a:p>
          <a:endParaRPr lang="pt-BR"/>
        </a:p>
      </dgm:t>
    </dgm:pt>
    <dgm:pt modelId="{866271CF-9E5E-4C9C-9960-850D6722BD44}">
      <dgm:prSet phldrT="[Texto]"/>
      <dgm:spPr/>
      <dgm:t>
        <a:bodyPr/>
        <a:lstStyle/>
        <a:p>
          <a:r>
            <a:rPr lang="pt-BR" dirty="0" smtClean="0"/>
            <a:t>Médicos</a:t>
          </a:r>
          <a:endParaRPr lang="pt-BR" dirty="0"/>
        </a:p>
      </dgm:t>
    </dgm:pt>
    <dgm:pt modelId="{EA38A9BA-1DE7-43A1-B3F2-6394EC85C0EF}" type="parTrans" cxnId="{E6225353-97B1-4B2C-A06C-4DF096BA7AEA}">
      <dgm:prSet/>
      <dgm:spPr/>
      <dgm:t>
        <a:bodyPr/>
        <a:lstStyle/>
        <a:p>
          <a:endParaRPr lang="pt-BR"/>
        </a:p>
      </dgm:t>
    </dgm:pt>
    <dgm:pt modelId="{215CD17E-01D7-4D8B-A2E7-24A5588A69FF}" type="sibTrans" cxnId="{E6225353-97B1-4B2C-A06C-4DF096BA7AEA}">
      <dgm:prSet/>
      <dgm:spPr/>
      <dgm:t>
        <a:bodyPr/>
        <a:lstStyle/>
        <a:p>
          <a:endParaRPr lang="pt-BR"/>
        </a:p>
      </dgm:t>
    </dgm:pt>
    <dgm:pt modelId="{54EF91B9-E835-4E0A-B7BB-A8EB16ED3702}">
      <dgm:prSet phldrT="[Texto]"/>
      <dgm:spPr/>
      <dgm:t>
        <a:bodyPr/>
        <a:lstStyle/>
        <a:p>
          <a:r>
            <a:rPr lang="pt-BR" dirty="0" smtClean="0"/>
            <a:t>Enfermeiros</a:t>
          </a:r>
          <a:endParaRPr lang="pt-BR" dirty="0"/>
        </a:p>
      </dgm:t>
    </dgm:pt>
    <dgm:pt modelId="{931B7614-1A1D-4C97-A055-12E428733BA1}" type="parTrans" cxnId="{D9D88223-759E-4718-B592-4E1EC0ED18AA}">
      <dgm:prSet/>
      <dgm:spPr/>
      <dgm:t>
        <a:bodyPr/>
        <a:lstStyle/>
        <a:p>
          <a:endParaRPr lang="pt-BR"/>
        </a:p>
      </dgm:t>
    </dgm:pt>
    <dgm:pt modelId="{D9DE56CD-3A74-4A81-9D95-5E7DDB91CE6B}" type="sibTrans" cxnId="{D9D88223-759E-4718-B592-4E1EC0ED18AA}">
      <dgm:prSet/>
      <dgm:spPr/>
      <dgm:t>
        <a:bodyPr/>
        <a:lstStyle/>
        <a:p>
          <a:endParaRPr lang="pt-BR"/>
        </a:p>
      </dgm:t>
    </dgm:pt>
    <dgm:pt modelId="{2024F8A3-6E8E-4B8D-B4BC-537053CABCF7}" type="pres">
      <dgm:prSet presAssocID="{D67BE9DD-7AA2-44ED-9C41-41DF4CD4A6B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D44F876-1349-41CE-B9AE-6AB5A9F577A9}" type="pres">
      <dgm:prSet presAssocID="{EDE2D55E-1E88-4960-9458-A696069B11F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4719013-378E-4D74-BD45-07A6384321C9}" type="pres">
      <dgm:prSet presAssocID="{CA054979-D626-475C-9741-F9727D3A8727}" presName="sibTrans" presStyleLbl="sibTrans1D1" presStyleIdx="0" presStyleCnt="2"/>
      <dgm:spPr/>
      <dgm:t>
        <a:bodyPr/>
        <a:lstStyle/>
        <a:p>
          <a:endParaRPr lang="pt-BR"/>
        </a:p>
      </dgm:t>
    </dgm:pt>
    <dgm:pt modelId="{E9E62D89-DD3C-4640-A269-78996CE37AF6}" type="pres">
      <dgm:prSet presAssocID="{CA054979-D626-475C-9741-F9727D3A8727}" presName="connectorText" presStyleLbl="sibTrans1D1" presStyleIdx="0" presStyleCnt="2"/>
      <dgm:spPr/>
      <dgm:t>
        <a:bodyPr/>
        <a:lstStyle/>
        <a:p>
          <a:endParaRPr lang="pt-BR"/>
        </a:p>
      </dgm:t>
    </dgm:pt>
    <dgm:pt modelId="{8396B363-1B08-4782-AF0A-D753709AFB62}" type="pres">
      <dgm:prSet presAssocID="{A7F8EA97-0BCC-4659-88C2-0FA6CD2B1059}" presName="node" presStyleLbl="node1" presStyleIdx="1" presStyleCnt="3" custLinFactNeighborY="-704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ED1538-C7A0-4B8F-89D5-879362235337}" type="pres">
      <dgm:prSet presAssocID="{4340CF67-A6C1-4359-A070-E793BC2C7971}" presName="sibTrans" presStyleLbl="sibTrans1D1" presStyleIdx="1" presStyleCnt="2"/>
      <dgm:spPr/>
      <dgm:t>
        <a:bodyPr/>
        <a:lstStyle/>
        <a:p>
          <a:endParaRPr lang="pt-BR"/>
        </a:p>
      </dgm:t>
    </dgm:pt>
    <dgm:pt modelId="{70E9847A-E3ED-409E-B93C-F17B5F5A314F}" type="pres">
      <dgm:prSet presAssocID="{4340CF67-A6C1-4359-A070-E793BC2C7971}" presName="connectorText" presStyleLbl="sibTrans1D1" presStyleIdx="1" presStyleCnt="2"/>
      <dgm:spPr/>
      <dgm:t>
        <a:bodyPr/>
        <a:lstStyle/>
        <a:p>
          <a:endParaRPr lang="pt-BR"/>
        </a:p>
      </dgm:t>
    </dgm:pt>
    <dgm:pt modelId="{E10B44E9-014E-4B2B-8517-BC4D9E0D9F42}" type="pres">
      <dgm:prSet presAssocID="{9DC01067-2254-4A26-86AA-0FDD8E1CDF1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67B1C61-1551-4004-AA66-566908125F70}" srcId="{D67BE9DD-7AA2-44ED-9C41-41DF4CD4A6BA}" destId="{9DC01067-2254-4A26-86AA-0FDD8E1CDF14}" srcOrd="2" destOrd="0" parTransId="{9D54E37A-4343-4905-988F-44B1893D9A88}" sibTransId="{2BFCBD26-97F3-441D-B4C7-B37A4D0E5AFE}"/>
    <dgm:cxn modelId="{13E9DF26-6304-4AED-A16B-BA8D5C3CFC14}" type="presOf" srcId="{4340CF67-A6C1-4359-A070-E793BC2C7971}" destId="{35ED1538-C7A0-4B8F-89D5-879362235337}" srcOrd="0" destOrd="0" presId="urn:microsoft.com/office/officeart/2005/8/layout/bProcess3"/>
    <dgm:cxn modelId="{D9D88223-759E-4718-B592-4E1EC0ED18AA}" srcId="{6DA9EA99-8CBE-4367-87A5-03C8070EEAF3}" destId="{54EF91B9-E835-4E0A-B7BB-A8EB16ED3702}" srcOrd="2" destOrd="0" parTransId="{931B7614-1A1D-4C97-A055-12E428733BA1}" sibTransId="{D9DE56CD-3A74-4A81-9D95-5E7DDB91CE6B}"/>
    <dgm:cxn modelId="{C60687AF-4A0C-489D-90D1-8A5A2A1460E5}" type="presOf" srcId="{DFED1C78-D309-4AE1-B16B-C9B169D939FF}" destId="{E10B44E9-014E-4B2B-8517-BC4D9E0D9F42}" srcOrd="0" destOrd="4" presId="urn:microsoft.com/office/officeart/2005/8/layout/bProcess3"/>
    <dgm:cxn modelId="{925326B5-C547-415E-8B0E-DC2C858118E3}" srcId="{9DC01067-2254-4A26-86AA-0FDD8E1CDF14}" destId="{0A632E74-8729-41E2-93E6-8F1798F20B90}" srcOrd="1" destOrd="0" parTransId="{B481FE21-062B-4D27-8150-B7C8CD4631F9}" sibTransId="{E812D398-2A0A-4005-957B-1AD02823BA9F}"/>
    <dgm:cxn modelId="{62882225-5488-4722-BE68-4EFB59B3BE7F}" srcId="{A7F8EA97-0BCC-4659-88C2-0FA6CD2B1059}" destId="{6DA9EA99-8CBE-4367-87A5-03C8070EEAF3}" srcOrd="0" destOrd="0" parTransId="{DE4EAB21-3CF2-4C11-9F04-6CB74F038DEC}" sibTransId="{06521C20-B44E-4610-AF91-D7D997A57BBE}"/>
    <dgm:cxn modelId="{FB8830C4-FE15-4F0E-AD95-529A69B92C52}" srcId="{D67BE9DD-7AA2-44ED-9C41-41DF4CD4A6BA}" destId="{A7F8EA97-0BCC-4659-88C2-0FA6CD2B1059}" srcOrd="1" destOrd="0" parTransId="{EC4113D1-7D08-48D5-B10D-735799E564B6}" sibTransId="{4340CF67-A6C1-4359-A070-E793BC2C7971}"/>
    <dgm:cxn modelId="{ACF05E9A-7D45-4A7C-A612-9A0166F9282E}" type="presOf" srcId="{866271CF-9E5E-4C9C-9960-850D6722BD44}" destId="{8396B363-1B08-4782-AF0A-D753709AFB62}" srcOrd="0" destOrd="3" presId="urn:microsoft.com/office/officeart/2005/8/layout/bProcess3"/>
    <dgm:cxn modelId="{68B5BA9A-F058-40F0-BBEC-85FEDB8BE420}" type="presOf" srcId="{EDE2D55E-1E88-4960-9458-A696069B11F4}" destId="{DD44F876-1349-41CE-B9AE-6AB5A9F577A9}" srcOrd="0" destOrd="0" presId="urn:microsoft.com/office/officeart/2005/8/layout/bProcess3"/>
    <dgm:cxn modelId="{91732506-A92E-480C-9CA7-4554455C2141}" type="presOf" srcId="{D67BE9DD-7AA2-44ED-9C41-41DF4CD4A6BA}" destId="{2024F8A3-6E8E-4B8D-B4BC-537053CABCF7}" srcOrd="0" destOrd="0" presId="urn:microsoft.com/office/officeart/2005/8/layout/bProcess3"/>
    <dgm:cxn modelId="{A7947B58-9A40-4201-BCCF-C74281577F2E}" type="presOf" srcId="{764639A5-B642-4343-8747-E6532F05CC7E}" destId="{8396B363-1B08-4782-AF0A-D753709AFB62}" srcOrd="0" destOrd="2" presId="urn:microsoft.com/office/officeart/2005/8/layout/bProcess3"/>
    <dgm:cxn modelId="{8C3E8D2D-BB39-4509-A929-4EEB417E30A0}" type="presOf" srcId="{024BE1F5-AF7F-4BB4-9F9D-1BC7C71A70AA}" destId="{E10B44E9-014E-4B2B-8517-BC4D9E0D9F42}" srcOrd="0" destOrd="3" presId="urn:microsoft.com/office/officeart/2005/8/layout/bProcess3"/>
    <dgm:cxn modelId="{909CAF7B-AF7D-42ED-A0F9-6643340DA92D}" type="presOf" srcId="{0A632E74-8729-41E2-93E6-8F1798F20B90}" destId="{E10B44E9-014E-4B2B-8517-BC4D9E0D9F42}" srcOrd="0" destOrd="2" presId="urn:microsoft.com/office/officeart/2005/8/layout/bProcess3"/>
    <dgm:cxn modelId="{4398AA01-4745-494D-B8AE-1A41B492DFCD}" type="presOf" srcId="{4340CF67-A6C1-4359-A070-E793BC2C7971}" destId="{70E9847A-E3ED-409E-B93C-F17B5F5A314F}" srcOrd="1" destOrd="0" presId="urn:microsoft.com/office/officeart/2005/8/layout/bProcess3"/>
    <dgm:cxn modelId="{2DFD394C-C51F-4F74-9471-0E466FC7D5DD}" type="presOf" srcId="{CA054979-D626-475C-9741-F9727D3A8727}" destId="{A4719013-378E-4D74-BD45-07A6384321C9}" srcOrd="0" destOrd="0" presId="urn:microsoft.com/office/officeart/2005/8/layout/bProcess3"/>
    <dgm:cxn modelId="{EC14661F-FA0D-4E22-8BFC-1D6AAB7041D0}" srcId="{6DA9EA99-8CBE-4367-87A5-03C8070EEAF3}" destId="{764639A5-B642-4343-8747-E6532F05CC7E}" srcOrd="0" destOrd="0" parTransId="{11914EDE-A2A4-4D7C-8653-19A5BBB3CC06}" sibTransId="{0BE78A68-5D56-4D71-BA46-6E94BB631F8D}"/>
    <dgm:cxn modelId="{FD33878F-F89B-42CA-9374-CF110A9B7477}" srcId="{D67BE9DD-7AA2-44ED-9C41-41DF4CD4A6BA}" destId="{EDE2D55E-1E88-4960-9458-A696069B11F4}" srcOrd="0" destOrd="0" parTransId="{E907B1C2-CF39-49EF-B602-26EEE9C0B777}" sibTransId="{CA054979-D626-475C-9741-F9727D3A8727}"/>
    <dgm:cxn modelId="{8153EDA4-9AC4-4DA0-B0BC-720CA92CFB92}" srcId="{9DC01067-2254-4A26-86AA-0FDD8E1CDF14}" destId="{024BE1F5-AF7F-4BB4-9F9D-1BC7C71A70AA}" srcOrd="2" destOrd="0" parTransId="{6E09617B-AB4D-42C5-93D6-D1D815F0E726}" sibTransId="{412DAC85-7F35-4527-B40E-EF321A8DDFC7}"/>
    <dgm:cxn modelId="{358BD083-2473-442E-8A80-0574D455EFDD}" type="presOf" srcId="{6DA9EA99-8CBE-4367-87A5-03C8070EEAF3}" destId="{8396B363-1B08-4782-AF0A-D753709AFB62}" srcOrd="0" destOrd="1" presId="urn:microsoft.com/office/officeart/2005/8/layout/bProcess3"/>
    <dgm:cxn modelId="{DBE78AA9-8801-4732-9B33-AFA61345F6FE}" type="presOf" srcId="{A7F8EA97-0BCC-4659-88C2-0FA6CD2B1059}" destId="{8396B363-1B08-4782-AF0A-D753709AFB62}" srcOrd="0" destOrd="0" presId="urn:microsoft.com/office/officeart/2005/8/layout/bProcess3"/>
    <dgm:cxn modelId="{1F188661-E0F1-4E52-BD16-7E4C15D33C7C}" srcId="{9DC01067-2254-4A26-86AA-0FDD8E1CDF14}" destId="{DFED1C78-D309-4AE1-B16B-C9B169D939FF}" srcOrd="3" destOrd="0" parTransId="{D65DFB1C-AF6C-4272-890B-5453B83FB4BF}" sibTransId="{DECFADEC-76D7-4864-982D-020FF5EAAC13}"/>
    <dgm:cxn modelId="{0AFB5DC9-AEE7-4068-AD86-9F3BA4B4A6F2}" type="presOf" srcId="{54EF91B9-E835-4E0A-B7BB-A8EB16ED3702}" destId="{8396B363-1B08-4782-AF0A-D753709AFB62}" srcOrd="0" destOrd="4" presId="urn:microsoft.com/office/officeart/2005/8/layout/bProcess3"/>
    <dgm:cxn modelId="{3688718A-03ED-4031-A916-D68EF7B3304D}" srcId="{9DC01067-2254-4A26-86AA-0FDD8E1CDF14}" destId="{4A8E6D81-C91C-4D53-8106-7D442D1B068B}" srcOrd="0" destOrd="0" parTransId="{9A0783E0-6EAD-495A-8E2C-5972095A7F27}" sibTransId="{79CE7836-12D3-49C6-BBBF-A1C027BE9554}"/>
    <dgm:cxn modelId="{4D893118-1A69-4F1C-AF0C-7278ECF4BD4E}" srcId="{EDE2D55E-1E88-4960-9458-A696069B11F4}" destId="{CC8EFA71-78E2-47DF-B9DE-7693876224FE}" srcOrd="1" destOrd="0" parTransId="{6BAFD4ED-3078-40AB-BE97-306A7B110454}" sibTransId="{5A225603-F1E2-4F66-B0F8-AABC8F444EBC}"/>
    <dgm:cxn modelId="{D321F8B6-2DD8-4D62-ADBC-3218D1105341}" type="presOf" srcId="{52DE15C3-F653-4BF9-A3CD-24AD9432D675}" destId="{DD44F876-1349-41CE-B9AE-6AB5A9F577A9}" srcOrd="0" destOrd="1" presId="urn:microsoft.com/office/officeart/2005/8/layout/bProcess3"/>
    <dgm:cxn modelId="{3271F005-5153-4D43-B23D-984B5690EF33}" srcId="{EDE2D55E-1E88-4960-9458-A696069B11F4}" destId="{52DE15C3-F653-4BF9-A3CD-24AD9432D675}" srcOrd="0" destOrd="0" parTransId="{F7B1C220-0DB3-4A1F-A89A-A8A723D41AAE}" sibTransId="{11BA3E20-B8FB-422C-982D-D58E576C12FC}"/>
    <dgm:cxn modelId="{8DC31FBE-7E3B-4B17-BD90-BBAA4AD0671D}" type="presOf" srcId="{CC8EFA71-78E2-47DF-B9DE-7693876224FE}" destId="{DD44F876-1349-41CE-B9AE-6AB5A9F577A9}" srcOrd="0" destOrd="2" presId="urn:microsoft.com/office/officeart/2005/8/layout/bProcess3"/>
    <dgm:cxn modelId="{DB5D77B9-1991-41A8-895F-9360667134B2}" type="presOf" srcId="{9DC01067-2254-4A26-86AA-0FDD8E1CDF14}" destId="{E10B44E9-014E-4B2B-8517-BC4D9E0D9F42}" srcOrd="0" destOrd="0" presId="urn:microsoft.com/office/officeart/2005/8/layout/bProcess3"/>
    <dgm:cxn modelId="{C8C3F377-EF72-4CEB-9260-B8713A581FC1}" type="presOf" srcId="{4A8E6D81-C91C-4D53-8106-7D442D1B068B}" destId="{E10B44E9-014E-4B2B-8517-BC4D9E0D9F42}" srcOrd="0" destOrd="1" presId="urn:microsoft.com/office/officeart/2005/8/layout/bProcess3"/>
    <dgm:cxn modelId="{638AAB78-FC9B-4A47-89E5-0357061BA65E}" type="presOf" srcId="{CA054979-D626-475C-9741-F9727D3A8727}" destId="{E9E62D89-DD3C-4640-A269-78996CE37AF6}" srcOrd="1" destOrd="0" presId="urn:microsoft.com/office/officeart/2005/8/layout/bProcess3"/>
    <dgm:cxn modelId="{E6225353-97B1-4B2C-A06C-4DF096BA7AEA}" srcId="{6DA9EA99-8CBE-4367-87A5-03C8070EEAF3}" destId="{866271CF-9E5E-4C9C-9960-850D6722BD44}" srcOrd="1" destOrd="0" parTransId="{EA38A9BA-1DE7-43A1-B3F2-6394EC85C0EF}" sibTransId="{215CD17E-01D7-4D8B-A2E7-24A5588A69FF}"/>
    <dgm:cxn modelId="{1F821E3A-FF93-46E9-94F8-F2D38C33F837}" type="presParOf" srcId="{2024F8A3-6E8E-4B8D-B4BC-537053CABCF7}" destId="{DD44F876-1349-41CE-B9AE-6AB5A9F577A9}" srcOrd="0" destOrd="0" presId="urn:microsoft.com/office/officeart/2005/8/layout/bProcess3"/>
    <dgm:cxn modelId="{310A5077-7131-4B48-BA25-B25102F7C5D5}" type="presParOf" srcId="{2024F8A3-6E8E-4B8D-B4BC-537053CABCF7}" destId="{A4719013-378E-4D74-BD45-07A6384321C9}" srcOrd="1" destOrd="0" presId="urn:microsoft.com/office/officeart/2005/8/layout/bProcess3"/>
    <dgm:cxn modelId="{9119C0AF-B350-4AD9-9757-CF13C68D11DD}" type="presParOf" srcId="{A4719013-378E-4D74-BD45-07A6384321C9}" destId="{E9E62D89-DD3C-4640-A269-78996CE37AF6}" srcOrd="0" destOrd="0" presId="urn:microsoft.com/office/officeart/2005/8/layout/bProcess3"/>
    <dgm:cxn modelId="{E1CE2A71-8B4C-427D-A45C-E9525E7A3558}" type="presParOf" srcId="{2024F8A3-6E8E-4B8D-B4BC-537053CABCF7}" destId="{8396B363-1B08-4782-AF0A-D753709AFB62}" srcOrd="2" destOrd="0" presId="urn:microsoft.com/office/officeart/2005/8/layout/bProcess3"/>
    <dgm:cxn modelId="{BF85A7C0-FAC8-400E-8AF4-B9D830E1FFB6}" type="presParOf" srcId="{2024F8A3-6E8E-4B8D-B4BC-537053CABCF7}" destId="{35ED1538-C7A0-4B8F-89D5-879362235337}" srcOrd="3" destOrd="0" presId="urn:microsoft.com/office/officeart/2005/8/layout/bProcess3"/>
    <dgm:cxn modelId="{CCBF045B-77D5-4C29-8F27-5DDD4FF2F62D}" type="presParOf" srcId="{35ED1538-C7A0-4B8F-89D5-879362235337}" destId="{70E9847A-E3ED-409E-B93C-F17B5F5A314F}" srcOrd="0" destOrd="0" presId="urn:microsoft.com/office/officeart/2005/8/layout/bProcess3"/>
    <dgm:cxn modelId="{6F83890E-582C-4E7B-9F2B-F98C6FA0D804}" type="presParOf" srcId="{2024F8A3-6E8E-4B8D-B4BC-537053CABCF7}" destId="{E10B44E9-014E-4B2B-8517-BC4D9E0D9F42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9C7F87D-27D4-43D6-B570-CC799FE2EEA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AF64736-2DF1-4840-AFDF-AC02D9E22711}">
      <dgm:prSet phldrT="[Texto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t-BR" dirty="0" smtClean="0"/>
            <a:t>Coordenadores de UBS</a:t>
          </a:r>
        </a:p>
        <a:p>
          <a:r>
            <a:rPr lang="pt-BR" dirty="0" smtClean="0"/>
            <a:t>Coordenadores de AB do município</a:t>
          </a:r>
        </a:p>
        <a:p>
          <a:r>
            <a:rPr lang="pt-BR" dirty="0" smtClean="0"/>
            <a:t>Secretários Municipais de Saúde </a:t>
          </a:r>
        </a:p>
      </dgm:t>
    </dgm:pt>
    <dgm:pt modelId="{FB125F66-03EF-4F9F-8FC5-F22D0773AA63}" type="parTrans" cxnId="{00B042EF-D4EA-4E0C-8E97-EB93525CFC23}">
      <dgm:prSet/>
      <dgm:spPr/>
      <dgm:t>
        <a:bodyPr/>
        <a:lstStyle/>
        <a:p>
          <a:endParaRPr lang="pt-BR"/>
        </a:p>
      </dgm:t>
    </dgm:pt>
    <dgm:pt modelId="{CEA9C54D-3AAE-43CA-B68F-FCE89EFEFBDE}" type="sibTrans" cxnId="{00B042EF-D4EA-4E0C-8E97-EB93525CFC23}">
      <dgm:prSet/>
      <dgm:spPr/>
      <dgm:t>
        <a:bodyPr/>
        <a:lstStyle/>
        <a:p>
          <a:endParaRPr lang="pt-BR"/>
        </a:p>
      </dgm:t>
    </dgm:pt>
    <dgm:pt modelId="{315812DA-EE66-48AE-8C81-F883B169010D}">
      <dgm:prSet phldrT="[Texto]"/>
      <dgm:spPr/>
      <dgm:t>
        <a:bodyPr/>
        <a:lstStyle/>
        <a:p>
          <a:r>
            <a:rPr lang="pt-BR" dirty="0" smtClean="0"/>
            <a:t>GERSAS</a:t>
          </a:r>
          <a:endParaRPr lang="pt-BR" dirty="0"/>
        </a:p>
      </dgm:t>
    </dgm:pt>
    <dgm:pt modelId="{3CEA2038-7EB7-45CE-949C-092C4D68EE72}" type="parTrans" cxnId="{B0D3B10E-C5AC-4DB4-BC75-B93790BC92E9}">
      <dgm:prSet/>
      <dgm:spPr/>
      <dgm:t>
        <a:bodyPr/>
        <a:lstStyle/>
        <a:p>
          <a:endParaRPr lang="pt-BR"/>
        </a:p>
      </dgm:t>
    </dgm:pt>
    <dgm:pt modelId="{1EFB591C-23FE-419B-8B20-60D61E8F3BE3}" type="sibTrans" cxnId="{B0D3B10E-C5AC-4DB4-BC75-B93790BC92E9}">
      <dgm:prSet/>
      <dgm:spPr/>
      <dgm:t>
        <a:bodyPr/>
        <a:lstStyle/>
        <a:p>
          <a:endParaRPr lang="pt-BR"/>
        </a:p>
      </dgm:t>
    </dgm:pt>
    <dgm:pt modelId="{0A368B4C-5FF2-4D6E-B539-296AE08D1357}">
      <dgm:prSet phldrT="[Texto]"/>
      <dgm:spPr/>
      <dgm:t>
        <a:bodyPr/>
        <a:lstStyle/>
        <a:p>
          <a:r>
            <a:rPr lang="pt-BR" dirty="0" smtClean="0"/>
            <a:t>GEABS</a:t>
          </a:r>
          <a:endParaRPr lang="pt-BR" dirty="0"/>
        </a:p>
      </dgm:t>
    </dgm:pt>
    <dgm:pt modelId="{00054D69-D3E9-4992-B7C1-B13507A1E93F}" type="parTrans" cxnId="{F5C0ABF8-68C5-4293-8F9D-2C9BA5E60DD5}">
      <dgm:prSet/>
      <dgm:spPr/>
      <dgm:t>
        <a:bodyPr/>
        <a:lstStyle/>
        <a:p>
          <a:endParaRPr lang="pt-BR"/>
        </a:p>
      </dgm:t>
    </dgm:pt>
    <dgm:pt modelId="{861BDD5C-F885-4016-8EDC-BD14DDB2B8EC}" type="sibTrans" cxnId="{F5C0ABF8-68C5-4293-8F9D-2C9BA5E60DD5}">
      <dgm:prSet/>
      <dgm:spPr/>
      <dgm:t>
        <a:bodyPr/>
        <a:lstStyle/>
        <a:p>
          <a:endParaRPr lang="pt-BR"/>
        </a:p>
      </dgm:t>
    </dgm:pt>
    <dgm:pt modelId="{E0FBC9E2-E359-4D50-976B-6BC2D3CA0FDB}" type="pres">
      <dgm:prSet presAssocID="{C9C7F87D-27D4-43D6-B570-CC799FE2EEA7}" presName="linearFlow" presStyleCnt="0">
        <dgm:presLayoutVars>
          <dgm:resizeHandles val="exact"/>
        </dgm:presLayoutVars>
      </dgm:prSet>
      <dgm:spPr/>
    </dgm:pt>
    <dgm:pt modelId="{DC08FA11-88AC-451B-B4E6-354C14A7FE40}" type="pres">
      <dgm:prSet presAssocID="{6AF64736-2DF1-4840-AFDF-AC02D9E22711}" presName="node" presStyleLbl="node1" presStyleIdx="0" presStyleCnt="3" custScaleX="13336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CF2217-B078-42DE-84E9-758D16FB6CBD}" type="pres">
      <dgm:prSet presAssocID="{CEA9C54D-3AAE-43CA-B68F-FCE89EFEFBDE}" presName="sibTrans" presStyleLbl="sibTrans2D1" presStyleIdx="0" presStyleCnt="2"/>
      <dgm:spPr/>
      <dgm:t>
        <a:bodyPr/>
        <a:lstStyle/>
        <a:p>
          <a:endParaRPr lang="pt-BR"/>
        </a:p>
      </dgm:t>
    </dgm:pt>
    <dgm:pt modelId="{0601B700-5550-44CB-8F87-58C833941949}" type="pres">
      <dgm:prSet presAssocID="{CEA9C54D-3AAE-43CA-B68F-FCE89EFEFBDE}" presName="connectorText" presStyleLbl="sibTrans2D1" presStyleIdx="0" presStyleCnt="2"/>
      <dgm:spPr/>
      <dgm:t>
        <a:bodyPr/>
        <a:lstStyle/>
        <a:p>
          <a:endParaRPr lang="pt-BR"/>
        </a:p>
      </dgm:t>
    </dgm:pt>
    <dgm:pt modelId="{F17B701A-91FF-4050-A603-87CD2038F3C8}" type="pres">
      <dgm:prSet presAssocID="{315812DA-EE66-48AE-8C81-F883B169010D}" presName="node" presStyleLbl="node1" presStyleIdx="1" presStyleCnt="3" custScaleY="45519" custLinFactNeighborX="-680" custLinFactNeighborY="-3938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FE539A-E08A-4937-A87B-464BEF156E79}" type="pres">
      <dgm:prSet presAssocID="{1EFB591C-23FE-419B-8B20-60D61E8F3BE3}" presName="sibTrans" presStyleLbl="sibTrans2D1" presStyleIdx="1" presStyleCnt="2"/>
      <dgm:spPr/>
      <dgm:t>
        <a:bodyPr/>
        <a:lstStyle/>
        <a:p>
          <a:endParaRPr lang="pt-BR"/>
        </a:p>
      </dgm:t>
    </dgm:pt>
    <dgm:pt modelId="{A409B026-6083-4226-94FE-8CA7F29B9697}" type="pres">
      <dgm:prSet presAssocID="{1EFB591C-23FE-419B-8B20-60D61E8F3BE3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F2CB218A-231D-4D6A-AD17-ABDE36DFA5F1}" type="pres">
      <dgm:prSet presAssocID="{0A368B4C-5FF2-4D6E-B539-296AE08D1357}" presName="node" presStyleLbl="node1" presStyleIdx="2" presStyleCnt="3" custScaleY="4575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0DAED84-B88D-4661-BA5B-93374FAF0EBF}" type="presOf" srcId="{CEA9C54D-3AAE-43CA-B68F-FCE89EFEFBDE}" destId="{0601B700-5550-44CB-8F87-58C833941949}" srcOrd="1" destOrd="0" presId="urn:microsoft.com/office/officeart/2005/8/layout/process2"/>
    <dgm:cxn modelId="{0092E06F-CE13-4B3D-AB1E-9288824BCAC4}" type="presOf" srcId="{6AF64736-2DF1-4840-AFDF-AC02D9E22711}" destId="{DC08FA11-88AC-451B-B4E6-354C14A7FE40}" srcOrd="0" destOrd="0" presId="urn:microsoft.com/office/officeart/2005/8/layout/process2"/>
    <dgm:cxn modelId="{F7E9E984-A54E-43B0-97B8-7DE70DB7CC87}" type="presOf" srcId="{0A368B4C-5FF2-4D6E-B539-296AE08D1357}" destId="{F2CB218A-231D-4D6A-AD17-ABDE36DFA5F1}" srcOrd="0" destOrd="0" presId="urn:microsoft.com/office/officeart/2005/8/layout/process2"/>
    <dgm:cxn modelId="{809E50FB-F647-4A78-AFA0-8D3031FDE2BB}" type="presOf" srcId="{CEA9C54D-3AAE-43CA-B68F-FCE89EFEFBDE}" destId="{A3CF2217-B078-42DE-84E9-758D16FB6CBD}" srcOrd="0" destOrd="0" presId="urn:microsoft.com/office/officeart/2005/8/layout/process2"/>
    <dgm:cxn modelId="{67AB86E9-DC8E-4224-8EB4-F546E6D5AF50}" type="presOf" srcId="{1EFB591C-23FE-419B-8B20-60D61E8F3BE3}" destId="{89FE539A-E08A-4937-A87B-464BEF156E79}" srcOrd="0" destOrd="0" presId="urn:microsoft.com/office/officeart/2005/8/layout/process2"/>
    <dgm:cxn modelId="{D1AD8530-EDC0-455A-86BF-41AF323E6C6A}" type="presOf" srcId="{1EFB591C-23FE-419B-8B20-60D61E8F3BE3}" destId="{A409B026-6083-4226-94FE-8CA7F29B9697}" srcOrd="1" destOrd="0" presId="urn:microsoft.com/office/officeart/2005/8/layout/process2"/>
    <dgm:cxn modelId="{2A2C3D02-0FCF-4BBA-97B7-B0C86D309939}" type="presOf" srcId="{315812DA-EE66-48AE-8C81-F883B169010D}" destId="{F17B701A-91FF-4050-A603-87CD2038F3C8}" srcOrd="0" destOrd="0" presId="urn:microsoft.com/office/officeart/2005/8/layout/process2"/>
    <dgm:cxn modelId="{2FD10281-615A-4479-B7EB-6FFBD4D40193}" type="presOf" srcId="{C9C7F87D-27D4-43D6-B570-CC799FE2EEA7}" destId="{E0FBC9E2-E359-4D50-976B-6BC2D3CA0FDB}" srcOrd="0" destOrd="0" presId="urn:microsoft.com/office/officeart/2005/8/layout/process2"/>
    <dgm:cxn modelId="{F5C0ABF8-68C5-4293-8F9D-2C9BA5E60DD5}" srcId="{C9C7F87D-27D4-43D6-B570-CC799FE2EEA7}" destId="{0A368B4C-5FF2-4D6E-B539-296AE08D1357}" srcOrd="2" destOrd="0" parTransId="{00054D69-D3E9-4992-B7C1-B13507A1E93F}" sibTransId="{861BDD5C-F885-4016-8EDC-BD14DDB2B8EC}"/>
    <dgm:cxn modelId="{00B042EF-D4EA-4E0C-8E97-EB93525CFC23}" srcId="{C9C7F87D-27D4-43D6-B570-CC799FE2EEA7}" destId="{6AF64736-2DF1-4840-AFDF-AC02D9E22711}" srcOrd="0" destOrd="0" parTransId="{FB125F66-03EF-4F9F-8FC5-F22D0773AA63}" sibTransId="{CEA9C54D-3AAE-43CA-B68F-FCE89EFEFBDE}"/>
    <dgm:cxn modelId="{B0D3B10E-C5AC-4DB4-BC75-B93790BC92E9}" srcId="{C9C7F87D-27D4-43D6-B570-CC799FE2EEA7}" destId="{315812DA-EE66-48AE-8C81-F883B169010D}" srcOrd="1" destOrd="0" parTransId="{3CEA2038-7EB7-45CE-949C-092C4D68EE72}" sibTransId="{1EFB591C-23FE-419B-8B20-60D61E8F3BE3}"/>
    <dgm:cxn modelId="{342C0002-9193-47A5-AE16-BA3173F34AB5}" type="presParOf" srcId="{E0FBC9E2-E359-4D50-976B-6BC2D3CA0FDB}" destId="{DC08FA11-88AC-451B-B4E6-354C14A7FE40}" srcOrd="0" destOrd="0" presId="urn:microsoft.com/office/officeart/2005/8/layout/process2"/>
    <dgm:cxn modelId="{9B517E06-2EC6-4E9C-A702-3D819EA25FB8}" type="presParOf" srcId="{E0FBC9E2-E359-4D50-976B-6BC2D3CA0FDB}" destId="{A3CF2217-B078-42DE-84E9-758D16FB6CBD}" srcOrd="1" destOrd="0" presId="urn:microsoft.com/office/officeart/2005/8/layout/process2"/>
    <dgm:cxn modelId="{B6C07D6B-4202-44A5-8B3C-43C52E64EC2F}" type="presParOf" srcId="{A3CF2217-B078-42DE-84E9-758D16FB6CBD}" destId="{0601B700-5550-44CB-8F87-58C833941949}" srcOrd="0" destOrd="0" presId="urn:microsoft.com/office/officeart/2005/8/layout/process2"/>
    <dgm:cxn modelId="{C6AB6A45-51D3-4B4E-9F55-B74EF63BA943}" type="presParOf" srcId="{E0FBC9E2-E359-4D50-976B-6BC2D3CA0FDB}" destId="{F17B701A-91FF-4050-A603-87CD2038F3C8}" srcOrd="2" destOrd="0" presId="urn:microsoft.com/office/officeart/2005/8/layout/process2"/>
    <dgm:cxn modelId="{A6AC4514-F7E9-4989-851B-2848EE031DF7}" type="presParOf" srcId="{E0FBC9E2-E359-4D50-976B-6BC2D3CA0FDB}" destId="{89FE539A-E08A-4937-A87B-464BEF156E79}" srcOrd="3" destOrd="0" presId="urn:microsoft.com/office/officeart/2005/8/layout/process2"/>
    <dgm:cxn modelId="{4DF9B142-0E12-4CC8-8ADF-8949DF4C0231}" type="presParOf" srcId="{89FE539A-E08A-4937-A87B-464BEF156E79}" destId="{A409B026-6083-4226-94FE-8CA7F29B9697}" srcOrd="0" destOrd="0" presId="urn:microsoft.com/office/officeart/2005/8/layout/process2"/>
    <dgm:cxn modelId="{970D2183-40BD-4E20-811D-DC1F52736454}" type="presParOf" srcId="{E0FBC9E2-E359-4D50-976B-6BC2D3CA0FDB}" destId="{F2CB218A-231D-4D6A-AD17-ABDE36DFA5F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C7F87D-27D4-43D6-B570-CC799FE2EEA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AF64736-2DF1-4840-AFDF-AC02D9E22711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pt-BR" dirty="0" smtClean="0"/>
            <a:t>Equipe de AB</a:t>
          </a:r>
          <a:endParaRPr lang="pt-BR" dirty="0"/>
        </a:p>
      </dgm:t>
    </dgm:pt>
    <dgm:pt modelId="{FB125F66-03EF-4F9F-8FC5-F22D0773AA63}" type="parTrans" cxnId="{00B042EF-D4EA-4E0C-8E97-EB93525CFC23}">
      <dgm:prSet/>
      <dgm:spPr/>
      <dgm:t>
        <a:bodyPr/>
        <a:lstStyle/>
        <a:p>
          <a:pPr algn="ctr"/>
          <a:endParaRPr lang="pt-BR"/>
        </a:p>
      </dgm:t>
    </dgm:pt>
    <dgm:pt modelId="{CEA9C54D-3AAE-43CA-B68F-FCE89EFEFBDE}" type="sibTrans" cxnId="{00B042EF-D4EA-4E0C-8E97-EB93525CFC23}">
      <dgm:prSet/>
      <dgm:spPr/>
      <dgm:t>
        <a:bodyPr/>
        <a:lstStyle/>
        <a:p>
          <a:pPr algn="ctr"/>
          <a:endParaRPr lang="pt-BR"/>
        </a:p>
      </dgm:t>
    </dgm:pt>
    <dgm:pt modelId="{71F7727E-790D-4804-AD29-668CC15E185D}">
      <dgm:prSet phldrT="[Texto]" custT="1"/>
      <dgm:spPr/>
      <dgm:t>
        <a:bodyPr/>
        <a:lstStyle/>
        <a:p>
          <a:pPr algn="ctr"/>
          <a:r>
            <a:rPr lang="pt-BR" sz="1700" dirty="0" smtClean="0"/>
            <a:t>TELESSAÚDE</a:t>
          </a:r>
        </a:p>
        <a:p>
          <a:pPr algn="ctr"/>
          <a:r>
            <a:rPr lang="pt-BR" sz="1700" dirty="0" smtClean="0"/>
            <a:t>Organização do processo de trabalho</a:t>
          </a:r>
          <a:endParaRPr lang="pt-BR" sz="1700" dirty="0"/>
        </a:p>
      </dgm:t>
    </dgm:pt>
    <dgm:pt modelId="{CE2574BD-8ADA-42FF-BF51-097AEBD34E87}" type="parTrans" cxnId="{AB29772B-A113-4415-916D-53EB3F5902BA}">
      <dgm:prSet/>
      <dgm:spPr/>
      <dgm:t>
        <a:bodyPr/>
        <a:lstStyle/>
        <a:p>
          <a:pPr algn="ctr"/>
          <a:endParaRPr lang="pt-BR"/>
        </a:p>
      </dgm:t>
    </dgm:pt>
    <dgm:pt modelId="{68543B34-1DF6-4A47-885B-4E0E9836CE34}" type="sibTrans" cxnId="{AB29772B-A113-4415-916D-53EB3F5902BA}">
      <dgm:prSet/>
      <dgm:spPr/>
      <dgm:t>
        <a:bodyPr/>
        <a:lstStyle/>
        <a:p>
          <a:pPr algn="ctr"/>
          <a:endParaRPr lang="pt-BR"/>
        </a:p>
      </dgm:t>
    </dgm:pt>
    <dgm:pt modelId="{E70BFDEC-E575-4729-8E21-3229E357A7ED}">
      <dgm:prSet phldrT="[Texto]" custT="1"/>
      <dgm:spPr/>
      <dgm:t>
        <a:bodyPr/>
        <a:lstStyle/>
        <a:p>
          <a:pPr algn="ctr"/>
          <a:r>
            <a:rPr lang="pt-BR" sz="1700" dirty="0" err="1" smtClean="0"/>
            <a:t>Teleconsultoria</a:t>
          </a:r>
          <a:r>
            <a:rPr lang="pt-BR" sz="1700" dirty="0" smtClean="0"/>
            <a:t> </a:t>
          </a:r>
          <a:r>
            <a:rPr lang="pt-BR" sz="1700" dirty="0" smtClean="0"/>
            <a:t>síncrona </a:t>
          </a:r>
          <a:r>
            <a:rPr lang="pt-BR" sz="1700" dirty="0" smtClean="0"/>
            <a:t>e assíncrona</a:t>
          </a:r>
          <a:endParaRPr lang="pt-BR" sz="1700" dirty="0"/>
        </a:p>
      </dgm:t>
    </dgm:pt>
    <dgm:pt modelId="{F936CDD4-2F9A-4957-A12B-83F8BC145A4B}" type="parTrans" cxnId="{17A28676-A6A2-4506-BAA8-B7E4F5E4AE8C}">
      <dgm:prSet/>
      <dgm:spPr/>
      <dgm:t>
        <a:bodyPr/>
        <a:lstStyle/>
        <a:p>
          <a:pPr algn="ctr"/>
          <a:endParaRPr lang="pt-BR"/>
        </a:p>
      </dgm:t>
    </dgm:pt>
    <dgm:pt modelId="{CD884D82-0A16-4419-8CEA-6EB5F3B8D11D}" type="sibTrans" cxnId="{17A28676-A6A2-4506-BAA8-B7E4F5E4AE8C}">
      <dgm:prSet/>
      <dgm:spPr/>
      <dgm:t>
        <a:bodyPr/>
        <a:lstStyle/>
        <a:p>
          <a:pPr algn="ctr"/>
          <a:endParaRPr lang="pt-BR"/>
        </a:p>
      </dgm:t>
    </dgm:pt>
    <dgm:pt modelId="{49A739FD-FCF8-401B-B41B-638F4EDB0712}">
      <dgm:prSet phldrT="[Texto]" custT="1"/>
      <dgm:spPr/>
      <dgm:t>
        <a:bodyPr/>
        <a:lstStyle/>
        <a:p>
          <a:pPr algn="ctr"/>
          <a:r>
            <a:rPr lang="pt-BR" sz="1700" dirty="0" smtClean="0"/>
            <a:t>TELESSAÚDE</a:t>
          </a:r>
        </a:p>
        <a:p>
          <a:pPr algn="ctr"/>
          <a:r>
            <a:rPr lang="pt-BR" sz="1700" dirty="0" smtClean="0"/>
            <a:t>Demanda Clínica</a:t>
          </a:r>
          <a:endParaRPr lang="pt-BR" sz="1700" dirty="0"/>
        </a:p>
      </dgm:t>
    </dgm:pt>
    <dgm:pt modelId="{E747D398-6649-4A85-A74B-314CAC611B11}" type="parTrans" cxnId="{5750F3E3-69A3-4117-9F69-0F877FAE793B}">
      <dgm:prSet/>
      <dgm:spPr/>
      <dgm:t>
        <a:bodyPr/>
        <a:lstStyle/>
        <a:p>
          <a:pPr algn="ctr"/>
          <a:endParaRPr lang="pt-BR"/>
        </a:p>
      </dgm:t>
    </dgm:pt>
    <dgm:pt modelId="{4DE8D3E0-0C6E-47F5-91E2-B544F895FB6D}" type="sibTrans" cxnId="{5750F3E3-69A3-4117-9F69-0F877FAE793B}">
      <dgm:prSet/>
      <dgm:spPr/>
      <dgm:t>
        <a:bodyPr/>
        <a:lstStyle/>
        <a:p>
          <a:pPr algn="ctr"/>
          <a:endParaRPr lang="pt-BR"/>
        </a:p>
      </dgm:t>
    </dgm:pt>
    <dgm:pt modelId="{DE05238C-4DA0-46AE-A3A7-D140F6288A60}">
      <dgm:prSet phldrT="[Texto]" custT="1"/>
      <dgm:spPr/>
      <dgm:t>
        <a:bodyPr/>
        <a:lstStyle/>
        <a:p>
          <a:pPr algn="ctr"/>
          <a:r>
            <a:rPr lang="pt-BR" sz="1700" dirty="0" smtClean="0"/>
            <a:t>2ª </a:t>
          </a:r>
          <a:r>
            <a:rPr lang="pt-BR" sz="1700" dirty="0" smtClean="0"/>
            <a:t>Opinião formativa do Telessaúde</a:t>
          </a:r>
          <a:endParaRPr lang="pt-BR" sz="1700" dirty="0"/>
        </a:p>
      </dgm:t>
    </dgm:pt>
    <dgm:pt modelId="{F8DE1B5C-77B8-49E2-A110-8F935F1F0D45}" type="parTrans" cxnId="{DC3AAD11-8DF1-4D6C-9ADA-E94CF21D998D}">
      <dgm:prSet/>
      <dgm:spPr/>
      <dgm:t>
        <a:bodyPr/>
        <a:lstStyle/>
        <a:p>
          <a:pPr algn="ctr"/>
          <a:endParaRPr lang="pt-BR"/>
        </a:p>
      </dgm:t>
    </dgm:pt>
    <dgm:pt modelId="{4172F2A5-C9F9-4990-AF77-CD1624CEEE53}" type="sibTrans" cxnId="{DC3AAD11-8DF1-4D6C-9ADA-E94CF21D998D}">
      <dgm:prSet/>
      <dgm:spPr/>
      <dgm:t>
        <a:bodyPr/>
        <a:lstStyle/>
        <a:p>
          <a:pPr algn="ctr"/>
          <a:endParaRPr lang="pt-BR"/>
        </a:p>
      </dgm:t>
    </dgm:pt>
    <dgm:pt modelId="{8976AA4C-ACD9-4779-96DB-85A2DB66A135}">
      <dgm:prSet phldrT="[Texto]" custT="1"/>
      <dgm:spPr/>
      <dgm:t>
        <a:bodyPr/>
        <a:lstStyle/>
        <a:p>
          <a:pPr algn="ctr"/>
          <a:r>
            <a:rPr lang="pt-BR" sz="1700" dirty="0" err="1" smtClean="0"/>
            <a:t>Webconferências</a:t>
          </a:r>
          <a:endParaRPr lang="pt-BR" sz="1700" dirty="0"/>
        </a:p>
      </dgm:t>
    </dgm:pt>
    <dgm:pt modelId="{0E4A8C10-E746-4D33-9379-B1671906982A}" type="parTrans" cxnId="{D3B6883F-E4F8-4620-9500-3E148000C0D4}">
      <dgm:prSet/>
      <dgm:spPr/>
      <dgm:t>
        <a:bodyPr/>
        <a:lstStyle/>
        <a:p>
          <a:endParaRPr lang="pt-BR"/>
        </a:p>
      </dgm:t>
    </dgm:pt>
    <dgm:pt modelId="{A8545C5F-E0F6-4641-BF92-8E72896A7821}" type="sibTrans" cxnId="{D3B6883F-E4F8-4620-9500-3E148000C0D4}">
      <dgm:prSet/>
      <dgm:spPr/>
      <dgm:t>
        <a:bodyPr/>
        <a:lstStyle/>
        <a:p>
          <a:endParaRPr lang="pt-BR"/>
        </a:p>
      </dgm:t>
    </dgm:pt>
    <dgm:pt modelId="{BD85404A-F2F2-4F50-A295-51A0C9781E2C}">
      <dgm:prSet phldrT="[Texto]" custT="1"/>
      <dgm:spPr/>
      <dgm:t>
        <a:bodyPr/>
        <a:lstStyle/>
        <a:p>
          <a:pPr algn="ctr"/>
          <a:r>
            <a:rPr lang="pt-BR" sz="1700" dirty="0" smtClean="0"/>
            <a:t>Workshop </a:t>
          </a:r>
          <a:endParaRPr lang="pt-BR" sz="1700" dirty="0"/>
        </a:p>
      </dgm:t>
    </dgm:pt>
    <dgm:pt modelId="{F3EDEB4D-8C9A-44BA-B592-F9CAA043E047}" type="parTrans" cxnId="{B0625DA6-7BF9-43EC-8EE0-5DDEE96AABDB}">
      <dgm:prSet/>
      <dgm:spPr/>
    </dgm:pt>
    <dgm:pt modelId="{735C2BF2-B97C-44A7-988A-2B8D4DF71255}" type="sibTrans" cxnId="{B0625DA6-7BF9-43EC-8EE0-5DDEE96AABDB}">
      <dgm:prSet/>
      <dgm:spPr/>
    </dgm:pt>
    <dgm:pt modelId="{E0FBC9E2-E359-4D50-976B-6BC2D3CA0FDB}" type="pres">
      <dgm:prSet presAssocID="{C9C7F87D-27D4-43D6-B570-CC799FE2EEA7}" presName="linearFlow" presStyleCnt="0">
        <dgm:presLayoutVars>
          <dgm:resizeHandles val="exact"/>
        </dgm:presLayoutVars>
      </dgm:prSet>
      <dgm:spPr/>
    </dgm:pt>
    <dgm:pt modelId="{DC08FA11-88AC-451B-B4E6-354C14A7FE40}" type="pres">
      <dgm:prSet presAssocID="{6AF64736-2DF1-4840-AFDF-AC02D9E2271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CF2217-B078-42DE-84E9-758D16FB6CBD}" type="pres">
      <dgm:prSet presAssocID="{CEA9C54D-3AAE-43CA-B68F-FCE89EFEFBDE}" presName="sibTrans" presStyleLbl="sibTrans2D1" presStyleIdx="0" presStyleCnt="2"/>
      <dgm:spPr/>
      <dgm:t>
        <a:bodyPr/>
        <a:lstStyle/>
        <a:p>
          <a:endParaRPr lang="pt-BR"/>
        </a:p>
      </dgm:t>
    </dgm:pt>
    <dgm:pt modelId="{0601B700-5550-44CB-8F87-58C833941949}" type="pres">
      <dgm:prSet presAssocID="{CEA9C54D-3AAE-43CA-B68F-FCE89EFEFBDE}" presName="connectorText" presStyleLbl="sibTrans2D1" presStyleIdx="0" presStyleCnt="2"/>
      <dgm:spPr/>
      <dgm:t>
        <a:bodyPr/>
        <a:lstStyle/>
        <a:p>
          <a:endParaRPr lang="pt-BR"/>
        </a:p>
      </dgm:t>
    </dgm:pt>
    <dgm:pt modelId="{4C5944FA-0269-46D3-9EE2-E646F58196AE}" type="pres">
      <dgm:prSet presAssocID="{71F7727E-790D-4804-AD29-668CC15E185D}" presName="node" presStyleLbl="node1" presStyleIdx="1" presStyleCnt="3" custScaleX="114000" custScaleY="15758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6FCD30-7406-41CF-84C8-65936B55AA9B}" type="pres">
      <dgm:prSet presAssocID="{68543B34-1DF6-4A47-885B-4E0E9836CE34}" presName="sibTrans" presStyleLbl="sibTrans2D1" presStyleIdx="1" presStyleCnt="2"/>
      <dgm:spPr/>
      <dgm:t>
        <a:bodyPr/>
        <a:lstStyle/>
        <a:p>
          <a:endParaRPr lang="pt-BR"/>
        </a:p>
      </dgm:t>
    </dgm:pt>
    <dgm:pt modelId="{05DF3E93-A881-4DB1-9686-79D71E5B2392}" type="pres">
      <dgm:prSet presAssocID="{68543B34-1DF6-4A47-885B-4E0E9836CE34}" presName="connectorText" presStyleLbl="sibTrans2D1" presStyleIdx="1" presStyleCnt="2"/>
      <dgm:spPr/>
      <dgm:t>
        <a:bodyPr/>
        <a:lstStyle/>
        <a:p>
          <a:endParaRPr lang="pt-BR"/>
        </a:p>
      </dgm:t>
    </dgm:pt>
    <dgm:pt modelId="{002792E8-B51D-45BF-A986-35A83647BEEA}" type="pres">
      <dgm:prSet presAssocID="{49A739FD-FCF8-401B-B41B-638F4EDB0712}" presName="node" presStyleLbl="node1" presStyleIdx="2" presStyleCnt="3" custScaleX="106985" custScaleY="18193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0C16409-6582-498D-B9DA-2D10C968BF34}" type="presOf" srcId="{71F7727E-790D-4804-AD29-668CC15E185D}" destId="{4C5944FA-0269-46D3-9EE2-E646F58196AE}" srcOrd="0" destOrd="0" presId="urn:microsoft.com/office/officeart/2005/8/layout/process2"/>
    <dgm:cxn modelId="{2884EAE0-574E-4D2A-947F-3DE861D0974A}" type="presOf" srcId="{CEA9C54D-3AAE-43CA-B68F-FCE89EFEFBDE}" destId="{0601B700-5550-44CB-8F87-58C833941949}" srcOrd="1" destOrd="0" presId="urn:microsoft.com/office/officeart/2005/8/layout/process2"/>
    <dgm:cxn modelId="{00B042EF-D4EA-4E0C-8E97-EB93525CFC23}" srcId="{C9C7F87D-27D4-43D6-B570-CC799FE2EEA7}" destId="{6AF64736-2DF1-4840-AFDF-AC02D9E22711}" srcOrd="0" destOrd="0" parTransId="{FB125F66-03EF-4F9F-8FC5-F22D0773AA63}" sibTransId="{CEA9C54D-3AAE-43CA-B68F-FCE89EFEFBDE}"/>
    <dgm:cxn modelId="{246276B6-289D-49D2-8FE0-4906C42C334F}" type="presOf" srcId="{C9C7F87D-27D4-43D6-B570-CC799FE2EEA7}" destId="{E0FBC9E2-E359-4D50-976B-6BC2D3CA0FDB}" srcOrd="0" destOrd="0" presId="urn:microsoft.com/office/officeart/2005/8/layout/process2"/>
    <dgm:cxn modelId="{68CDEE9C-8C0F-484D-8745-DE366A893D61}" type="presOf" srcId="{E70BFDEC-E575-4729-8E21-3229E357A7ED}" destId="{4C5944FA-0269-46D3-9EE2-E646F58196AE}" srcOrd="0" destOrd="1" presId="urn:microsoft.com/office/officeart/2005/8/layout/process2"/>
    <dgm:cxn modelId="{B0625DA6-7BF9-43EC-8EE0-5DDEE96AABDB}" srcId="{49A739FD-FCF8-401B-B41B-638F4EDB0712}" destId="{BD85404A-F2F2-4F50-A295-51A0C9781E2C}" srcOrd="1" destOrd="0" parTransId="{F3EDEB4D-8C9A-44BA-B592-F9CAA043E047}" sibTransId="{735C2BF2-B97C-44A7-988A-2B8D4DF71255}"/>
    <dgm:cxn modelId="{EDA5931F-F5D2-4BF1-B23D-8E044CF7ED0A}" type="presOf" srcId="{49A739FD-FCF8-401B-B41B-638F4EDB0712}" destId="{002792E8-B51D-45BF-A986-35A83647BEEA}" srcOrd="0" destOrd="0" presId="urn:microsoft.com/office/officeart/2005/8/layout/process2"/>
    <dgm:cxn modelId="{52D48AEF-1C8C-4773-A888-3528122C14DF}" type="presOf" srcId="{8976AA4C-ACD9-4779-96DB-85A2DB66A135}" destId="{4C5944FA-0269-46D3-9EE2-E646F58196AE}" srcOrd="0" destOrd="2" presId="urn:microsoft.com/office/officeart/2005/8/layout/process2"/>
    <dgm:cxn modelId="{85C3CF95-98A8-4C0D-8138-5DDCE59C19BF}" type="presOf" srcId="{6AF64736-2DF1-4840-AFDF-AC02D9E22711}" destId="{DC08FA11-88AC-451B-B4E6-354C14A7FE40}" srcOrd="0" destOrd="0" presId="urn:microsoft.com/office/officeart/2005/8/layout/process2"/>
    <dgm:cxn modelId="{17A28676-A6A2-4506-BAA8-B7E4F5E4AE8C}" srcId="{71F7727E-790D-4804-AD29-668CC15E185D}" destId="{E70BFDEC-E575-4729-8E21-3229E357A7ED}" srcOrd="0" destOrd="0" parTransId="{F936CDD4-2F9A-4957-A12B-83F8BC145A4B}" sibTransId="{CD884D82-0A16-4419-8CEA-6EB5F3B8D11D}"/>
    <dgm:cxn modelId="{EDE568B2-ED4E-44A3-AF89-682BB7CB35C9}" type="presOf" srcId="{68543B34-1DF6-4A47-885B-4E0E9836CE34}" destId="{D76FCD30-7406-41CF-84C8-65936B55AA9B}" srcOrd="0" destOrd="0" presId="urn:microsoft.com/office/officeart/2005/8/layout/process2"/>
    <dgm:cxn modelId="{AB29772B-A113-4415-916D-53EB3F5902BA}" srcId="{C9C7F87D-27D4-43D6-B570-CC799FE2EEA7}" destId="{71F7727E-790D-4804-AD29-668CC15E185D}" srcOrd="1" destOrd="0" parTransId="{CE2574BD-8ADA-42FF-BF51-097AEBD34E87}" sibTransId="{68543B34-1DF6-4A47-885B-4E0E9836CE34}"/>
    <dgm:cxn modelId="{324AF272-A5C4-49AB-A791-C248E1FC8A1E}" type="presOf" srcId="{CEA9C54D-3AAE-43CA-B68F-FCE89EFEFBDE}" destId="{A3CF2217-B078-42DE-84E9-758D16FB6CBD}" srcOrd="0" destOrd="0" presId="urn:microsoft.com/office/officeart/2005/8/layout/process2"/>
    <dgm:cxn modelId="{1B76AE7D-182B-47DD-AD16-5593F6AC10FB}" type="presOf" srcId="{BD85404A-F2F2-4F50-A295-51A0C9781E2C}" destId="{002792E8-B51D-45BF-A986-35A83647BEEA}" srcOrd="0" destOrd="2" presId="urn:microsoft.com/office/officeart/2005/8/layout/process2"/>
    <dgm:cxn modelId="{6D3D225B-6F60-486A-8CE7-E53CFF966255}" type="presOf" srcId="{DE05238C-4DA0-46AE-A3A7-D140F6288A60}" destId="{002792E8-B51D-45BF-A986-35A83647BEEA}" srcOrd="0" destOrd="1" presId="urn:microsoft.com/office/officeart/2005/8/layout/process2"/>
    <dgm:cxn modelId="{5750F3E3-69A3-4117-9F69-0F877FAE793B}" srcId="{C9C7F87D-27D4-43D6-B570-CC799FE2EEA7}" destId="{49A739FD-FCF8-401B-B41B-638F4EDB0712}" srcOrd="2" destOrd="0" parTransId="{E747D398-6649-4A85-A74B-314CAC611B11}" sibTransId="{4DE8D3E0-0C6E-47F5-91E2-B544F895FB6D}"/>
    <dgm:cxn modelId="{D15167BF-E90F-414D-A398-423D9A35E86E}" type="presOf" srcId="{68543B34-1DF6-4A47-885B-4E0E9836CE34}" destId="{05DF3E93-A881-4DB1-9686-79D71E5B2392}" srcOrd="1" destOrd="0" presId="urn:microsoft.com/office/officeart/2005/8/layout/process2"/>
    <dgm:cxn modelId="{DC3AAD11-8DF1-4D6C-9ADA-E94CF21D998D}" srcId="{49A739FD-FCF8-401B-B41B-638F4EDB0712}" destId="{DE05238C-4DA0-46AE-A3A7-D140F6288A60}" srcOrd="0" destOrd="0" parTransId="{F8DE1B5C-77B8-49E2-A110-8F935F1F0D45}" sibTransId="{4172F2A5-C9F9-4990-AF77-CD1624CEEE53}"/>
    <dgm:cxn modelId="{D3B6883F-E4F8-4620-9500-3E148000C0D4}" srcId="{71F7727E-790D-4804-AD29-668CC15E185D}" destId="{8976AA4C-ACD9-4779-96DB-85A2DB66A135}" srcOrd="1" destOrd="0" parTransId="{0E4A8C10-E746-4D33-9379-B1671906982A}" sibTransId="{A8545C5F-E0F6-4641-BF92-8E72896A7821}"/>
    <dgm:cxn modelId="{92DC9177-8F91-4FFF-BC0B-13C01E5F0D52}" type="presParOf" srcId="{E0FBC9E2-E359-4D50-976B-6BC2D3CA0FDB}" destId="{DC08FA11-88AC-451B-B4E6-354C14A7FE40}" srcOrd="0" destOrd="0" presId="urn:microsoft.com/office/officeart/2005/8/layout/process2"/>
    <dgm:cxn modelId="{D654C761-6F1C-4E20-BFF8-2910901DBAAC}" type="presParOf" srcId="{E0FBC9E2-E359-4D50-976B-6BC2D3CA0FDB}" destId="{A3CF2217-B078-42DE-84E9-758D16FB6CBD}" srcOrd="1" destOrd="0" presId="urn:microsoft.com/office/officeart/2005/8/layout/process2"/>
    <dgm:cxn modelId="{D0FD5BBE-19C9-46F1-9EE0-D4D5A95F2B4C}" type="presParOf" srcId="{A3CF2217-B078-42DE-84E9-758D16FB6CBD}" destId="{0601B700-5550-44CB-8F87-58C833941949}" srcOrd="0" destOrd="0" presId="urn:microsoft.com/office/officeart/2005/8/layout/process2"/>
    <dgm:cxn modelId="{C8571347-E71B-415D-91A0-D35E413BEDAF}" type="presParOf" srcId="{E0FBC9E2-E359-4D50-976B-6BC2D3CA0FDB}" destId="{4C5944FA-0269-46D3-9EE2-E646F58196AE}" srcOrd="2" destOrd="0" presId="urn:microsoft.com/office/officeart/2005/8/layout/process2"/>
    <dgm:cxn modelId="{A1C3E878-FD80-48A8-A974-FCA1CCE06831}" type="presParOf" srcId="{E0FBC9E2-E359-4D50-976B-6BC2D3CA0FDB}" destId="{D76FCD30-7406-41CF-84C8-65936B55AA9B}" srcOrd="3" destOrd="0" presId="urn:microsoft.com/office/officeart/2005/8/layout/process2"/>
    <dgm:cxn modelId="{CFA8600E-B42F-46E0-94A5-FAAE0C9E233A}" type="presParOf" srcId="{D76FCD30-7406-41CF-84C8-65936B55AA9B}" destId="{05DF3E93-A881-4DB1-9686-79D71E5B2392}" srcOrd="0" destOrd="0" presId="urn:microsoft.com/office/officeart/2005/8/layout/process2"/>
    <dgm:cxn modelId="{B1A2F190-982D-4D0E-BC90-ABD6B213E055}" type="presParOf" srcId="{E0FBC9E2-E359-4D50-976B-6BC2D3CA0FDB}" destId="{002792E8-B51D-45BF-A986-35A83647BEEA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419F5B-2C89-4DEE-88A8-F967724EAEC2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263BA0E-4937-410E-8FE6-555D773E0547}">
      <dgm:prSet phldrT="[Texto]" custT="1"/>
      <dgm:spPr/>
      <dgm:t>
        <a:bodyPr/>
        <a:lstStyle/>
        <a:p>
          <a:r>
            <a:rPr lang="pt-BR" sz="2000" dirty="0" smtClean="0"/>
            <a:t>Municípios </a:t>
          </a:r>
          <a:r>
            <a:rPr lang="pt-BR" sz="2000" b="1" dirty="0" smtClean="0"/>
            <a:t>COM MENOS </a:t>
          </a:r>
          <a:r>
            <a:rPr lang="pt-BR" sz="2000" dirty="0" smtClean="0"/>
            <a:t>de 50 mil habitantes</a:t>
          </a:r>
          <a:endParaRPr lang="pt-BR" sz="2000" dirty="0"/>
        </a:p>
      </dgm:t>
    </dgm:pt>
    <dgm:pt modelId="{BF76E1FB-B7DD-4781-ADD6-E732DDEE2E7B}" type="parTrans" cxnId="{FB614995-5C7C-4E44-A6D3-8209C5AE9368}">
      <dgm:prSet/>
      <dgm:spPr/>
      <dgm:t>
        <a:bodyPr/>
        <a:lstStyle/>
        <a:p>
          <a:endParaRPr lang="pt-BR" sz="2000"/>
        </a:p>
      </dgm:t>
    </dgm:pt>
    <dgm:pt modelId="{75ABD9D8-1C17-4266-98C4-B5B680DBFC10}" type="sibTrans" cxnId="{FB614995-5C7C-4E44-A6D3-8209C5AE9368}">
      <dgm:prSet/>
      <dgm:spPr/>
      <dgm:t>
        <a:bodyPr/>
        <a:lstStyle/>
        <a:p>
          <a:endParaRPr lang="pt-BR" sz="2000"/>
        </a:p>
      </dgm:t>
    </dgm:pt>
    <dgm:pt modelId="{1FFE33C8-1A3F-44EB-8BBB-ACDCE0641F1D}">
      <dgm:prSet custT="1"/>
      <dgm:spPr/>
      <dgm:t>
        <a:bodyPr/>
        <a:lstStyle/>
        <a:p>
          <a:r>
            <a:rPr lang="pt-BR" sz="2000" dirty="0" smtClean="0"/>
            <a:t>Municípios </a:t>
          </a:r>
          <a:r>
            <a:rPr lang="pt-BR" sz="2000" b="1" dirty="0" smtClean="0"/>
            <a:t>COM MAIS</a:t>
          </a:r>
          <a:r>
            <a:rPr lang="pt-BR" sz="2000" dirty="0" smtClean="0"/>
            <a:t> de 50 mil habitantes</a:t>
          </a:r>
        </a:p>
      </dgm:t>
    </dgm:pt>
    <dgm:pt modelId="{6B6C1A39-4D4D-40F9-98FF-7F4F835612C8}" type="parTrans" cxnId="{25B6B076-57DD-4DF4-877E-D83A75656D06}">
      <dgm:prSet/>
      <dgm:spPr/>
      <dgm:t>
        <a:bodyPr/>
        <a:lstStyle/>
        <a:p>
          <a:endParaRPr lang="pt-BR" sz="2000"/>
        </a:p>
      </dgm:t>
    </dgm:pt>
    <dgm:pt modelId="{4CF6A09F-01F3-4DC7-BCBD-D2D3A71CAAED}" type="sibTrans" cxnId="{25B6B076-57DD-4DF4-877E-D83A75656D06}">
      <dgm:prSet/>
      <dgm:spPr/>
      <dgm:t>
        <a:bodyPr/>
        <a:lstStyle/>
        <a:p>
          <a:endParaRPr lang="pt-BR" sz="2000"/>
        </a:p>
      </dgm:t>
    </dgm:pt>
    <dgm:pt modelId="{1B86612D-1DFF-4180-9CE6-69DC22378181}">
      <dgm:prSet phldrT="[Texto]" custT="1"/>
      <dgm:spPr/>
      <dgm:t>
        <a:bodyPr/>
        <a:lstStyle/>
        <a:p>
          <a:r>
            <a:rPr lang="pt-BR" sz="2000" dirty="0" smtClean="0"/>
            <a:t>1 consultoria individual por equipe, por mês, de 40 minutos on-line;</a:t>
          </a:r>
          <a:endParaRPr lang="pt-BR" sz="2000" dirty="0"/>
        </a:p>
      </dgm:t>
    </dgm:pt>
    <dgm:pt modelId="{DDDB4D7D-7396-425D-98DA-916FF7FB1367}" type="parTrans" cxnId="{52AC7797-725A-4E15-B04F-EBDAAFD23234}">
      <dgm:prSet/>
      <dgm:spPr/>
      <dgm:t>
        <a:bodyPr/>
        <a:lstStyle/>
        <a:p>
          <a:endParaRPr lang="pt-BR" sz="2000"/>
        </a:p>
      </dgm:t>
    </dgm:pt>
    <dgm:pt modelId="{D56C141E-5076-40F9-A4BA-40394BFFF497}" type="sibTrans" cxnId="{52AC7797-725A-4E15-B04F-EBDAAFD23234}">
      <dgm:prSet/>
      <dgm:spPr/>
      <dgm:t>
        <a:bodyPr/>
        <a:lstStyle/>
        <a:p>
          <a:endParaRPr lang="pt-BR" sz="2000"/>
        </a:p>
      </dgm:t>
    </dgm:pt>
    <dgm:pt modelId="{4773B7AA-4C7A-4C41-973F-5182B053417E}">
      <dgm:prSet custT="1"/>
      <dgm:spPr/>
      <dgm:t>
        <a:bodyPr/>
        <a:lstStyle/>
        <a:p>
          <a:r>
            <a:rPr lang="pt-BR" sz="2000" dirty="0" smtClean="0"/>
            <a:t>1 consultoria coletiva, ou para 1 equipe do município, de 40 minutos on-line</a:t>
          </a:r>
        </a:p>
      </dgm:t>
    </dgm:pt>
    <dgm:pt modelId="{9AA55A86-5FBF-43E4-AF9A-19B9AC0C87D8}" type="parTrans" cxnId="{ADD0C8EF-D6DF-4C20-BEB9-CAEAE0353A45}">
      <dgm:prSet/>
      <dgm:spPr/>
      <dgm:t>
        <a:bodyPr/>
        <a:lstStyle/>
        <a:p>
          <a:endParaRPr lang="pt-BR" sz="2000"/>
        </a:p>
      </dgm:t>
    </dgm:pt>
    <dgm:pt modelId="{3711B07A-C2D7-4CAD-A162-561CD6A8BF76}" type="sibTrans" cxnId="{ADD0C8EF-D6DF-4C20-BEB9-CAEAE0353A45}">
      <dgm:prSet/>
      <dgm:spPr/>
      <dgm:t>
        <a:bodyPr/>
        <a:lstStyle/>
        <a:p>
          <a:endParaRPr lang="pt-BR" sz="2000"/>
        </a:p>
      </dgm:t>
    </dgm:pt>
    <dgm:pt modelId="{BB3D7962-9673-459B-9CFC-5FA38A3AFA5B}">
      <dgm:prSet custT="1"/>
      <dgm:spPr/>
      <dgm:t>
        <a:bodyPr/>
        <a:lstStyle/>
        <a:p>
          <a:r>
            <a:rPr lang="pt-BR" sz="2000" dirty="0" smtClean="0"/>
            <a:t>Conforme disponibilidade de agenda.</a:t>
          </a:r>
        </a:p>
      </dgm:t>
    </dgm:pt>
    <dgm:pt modelId="{26F3104C-3EDD-4F5D-9DF3-5B6E9F142910}" type="parTrans" cxnId="{E0FAE2C3-42FB-42BB-B982-443F4F4FE04D}">
      <dgm:prSet/>
      <dgm:spPr/>
      <dgm:t>
        <a:bodyPr/>
        <a:lstStyle/>
        <a:p>
          <a:endParaRPr lang="pt-BR" sz="2000"/>
        </a:p>
      </dgm:t>
    </dgm:pt>
    <dgm:pt modelId="{06E4C9CD-75DE-46F3-B943-5296242F5978}" type="sibTrans" cxnId="{E0FAE2C3-42FB-42BB-B982-443F4F4FE04D}">
      <dgm:prSet/>
      <dgm:spPr/>
      <dgm:t>
        <a:bodyPr/>
        <a:lstStyle/>
        <a:p>
          <a:endParaRPr lang="pt-BR" sz="2000"/>
        </a:p>
      </dgm:t>
    </dgm:pt>
    <dgm:pt modelId="{9850A62C-69D4-42ED-8D8E-90C77F606472}" type="pres">
      <dgm:prSet presAssocID="{65419F5B-2C89-4DEE-88A8-F967724EAEC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D59B209-2E84-474A-BE9E-5EF44A72DCD5}" type="pres">
      <dgm:prSet presAssocID="{0263BA0E-4937-410E-8FE6-555D773E0547}" presName="vertFlow" presStyleCnt="0"/>
      <dgm:spPr/>
    </dgm:pt>
    <dgm:pt modelId="{E0B2C32A-8A18-421D-AE44-A6E8D78CCC50}" type="pres">
      <dgm:prSet presAssocID="{0263BA0E-4937-410E-8FE6-555D773E0547}" presName="header" presStyleLbl="node1" presStyleIdx="0" presStyleCnt="2"/>
      <dgm:spPr/>
      <dgm:t>
        <a:bodyPr/>
        <a:lstStyle/>
        <a:p>
          <a:endParaRPr lang="pt-BR"/>
        </a:p>
      </dgm:t>
    </dgm:pt>
    <dgm:pt modelId="{42481FCC-D24A-486D-95F7-94DBC1F6EDA7}" type="pres">
      <dgm:prSet presAssocID="{DDDB4D7D-7396-425D-98DA-916FF7FB1367}" presName="parTrans" presStyleLbl="sibTrans2D1" presStyleIdx="0" presStyleCnt="3"/>
      <dgm:spPr/>
      <dgm:t>
        <a:bodyPr/>
        <a:lstStyle/>
        <a:p>
          <a:endParaRPr lang="pt-BR"/>
        </a:p>
      </dgm:t>
    </dgm:pt>
    <dgm:pt modelId="{D28DBD7E-5889-4F27-826B-0815F6B013A3}" type="pres">
      <dgm:prSet presAssocID="{1B86612D-1DFF-4180-9CE6-69DC22378181}" presName="child" presStyleLbl="alignAccFollow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E49A00A-E078-47AF-ADBA-188A5F131ACF}" type="pres">
      <dgm:prSet presAssocID="{0263BA0E-4937-410E-8FE6-555D773E0547}" presName="hSp" presStyleCnt="0"/>
      <dgm:spPr/>
    </dgm:pt>
    <dgm:pt modelId="{04E422F0-BA3B-4A2B-99E7-B812CE6607EB}" type="pres">
      <dgm:prSet presAssocID="{1FFE33C8-1A3F-44EB-8BBB-ACDCE0641F1D}" presName="vertFlow" presStyleCnt="0"/>
      <dgm:spPr/>
    </dgm:pt>
    <dgm:pt modelId="{5BA1FFE3-3638-4064-8347-AB1673B14C98}" type="pres">
      <dgm:prSet presAssocID="{1FFE33C8-1A3F-44EB-8BBB-ACDCE0641F1D}" presName="header" presStyleLbl="node1" presStyleIdx="1" presStyleCnt="2"/>
      <dgm:spPr/>
      <dgm:t>
        <a:bodyPr/>
        <a:lstStyle/>
        <a:p>
          <a:endParaRPr lang="pt-BR"/>
        </a:p>
      </dgm:t>
    </dgm:pt>
    <dgm:pt modelId="{294ADCFC-768E-4530-983E-A6FE235FA128}" type="pres">
      <dgm:prSet presAssocID="{9AA55A86-5FBF-43E4-AF9A-19B9AC0C87D8}" presName="parTrans" presStyleLbl="sibTrans2D1" presStyleIdx="1" presStyleCnt="3"/>
      <dgm:spPr/>
      <dgm:t>
        <a:bodyPr/>
        <a:lstStyle/>
        <a:p>
          <a:endParaRPr lang="pt-BR"/>
        </a:p>
      </dgm:t>
    </dgm:pt>
    <dgm:pt modelId="{1DEFFC67-3C46-4001-8B4F-BA9860B166F2}" type="pres">
      <dgm:prSet presAssocID="{4773B7AA-4C7A-4C41-973F-5182B053417E}" presName="child" presStyleLbl="alignAccFollow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FA0286D-B088-4618-B259-3A8E9B151214}" type="pres">
      <dgm:prSet presAssocID="{3711B07A-C2D7-4CAD-A162-561CD6A8BF76}" presName="sibTrans" presStyleLbl="sibTrans2D1" presStyleIdx="2" presStyleCnt="3"/>
      <dgm:spPr/>
      <dgm:t>
        <a:bodyPr/>
        <a:lstStyle/>
        <a:p>
          <a:endParaRPr lang="pt-BR"/>
        </a:p>
      </dgm:t>
    </dgm:pt>
    <dgm:pt modelId="{B5A18465-7E7E-4170-BFF2-E0B03FBD5912}" type="pres">
      <dgm:prSet presAssocID="{BB3D7962-9673-459B-9CFC-5FA38A3AFA5B}" presName="child" presStyleLbl="alignAccFollow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EFFB9DA-2E9E-45CB-A212-0CC4C7E3452A}" type="presOf" srcId="{BB3D7962-9673-459B-9CFC-5FA38A3AFA5B}" destId="{B5A18465-7E7E-4170-BFF2-E0B03FBD5912}" srcOrd="0" destOrd="0" presId="urn:microsoft.com/office/officeart/2005/8/layout/lProcess1"/>
    <dgm:cxn modelId="{E0FAE2C3-42FB-42BB-B982-443F4F4FE04D}" srcId="{1FFE33C8-1A3F-44EB-8BBB-ACDCE0641F1D}" destId="{BB3D7962-9673-459B-9CFC-5FA38A3AFA5B}" srcOrd="1" destOrd="0" parTransId="{26F3104C-3EDD-4F5D-9DF3-5B6E9F142910}" sibTransId="{06E4C9CD-75DE-46F3-B943-5296242F5978}"/>
    <dgm:cxn modelId="{A916955A-9A03-439E-9556-A13AE1DE8AF1}" type="presOf" srcId="{65419F5B-2C89-4DEE-88A8-F967724EAEC2}" destId="{9850A62C-69D4-42ED-8D8E-90C77F606472}" srcOrd="0" destOrd="0" presId="urn:microsoft.com/office/officeart/2005/8/layout/lProcess1"/>
    <dgm:cxn modelId="{25B6B076-57DD-4DF4-877E-D83A75656D06}" srcId="{65419F5B-2C89-4DEE-88A8-F967724EAEC2}" destId="{1FFE33C8-1A3F-44EB-8BBB-ACDCE0641F1D}" srcOrd="1" destOrd="0" parTransId="{6B6C1A39-4D4D-40F9-98FF-7F4F835612C8}" sibTransId="{4CF6A09F-01F3-4DC7-BCBD-D2D3A71CAAED}"/>
    <dgm:cxn modelId="{1C6DE7F7-A268-47F5-870F-C296E810922B}" type="presOf" srcId="{1B86612D-1DFF-4180-9CE6-69DC22378181}" destId="{D28DBD7E-5889-4F27-826B-0815F6B013A3}" srcOrd="0" destOrd="0" presId="urn:microsoft.com/office/officeart/2005/8/layout/lProcess1"/>
    <dgm:cxn modelId="{52AC7797-725A-4E15-B04F-EBDAAFD23234}" srcId="{0263BA0E-4937-410E-8FE6-555D773E0547}" destId="{1B86612D-1DFF-4180-9CE6-69DC22378181}" srcOrd="0" destOrd="0" parTransId="{DDDB4D7D-7396-425D-98DA-916FF7FB1367}" sibTransId="{D56C141E-5076-40F9-A4BA-40394BFFF497}"/>
    <dgm:cxn modelId="{CBDDE654-997E-40A7-81FA-A6734B6744DE}" type="presOf" srcId="{DDDB4D7D-7396-425D-98DA-916FF7FB1367}" destId="{42481FCC-D24A-486D-95F7-94DBC1F6EDA7}" srcOrd="0" destOrd="0" presId="urn:microsoft.com/office/officeart/2005/8/layout/lProcess1"/>
    <dgm:cxn modelId="{60410B46-EC58-4D89-8AC1-718C0F94575A}" type="presOf" srcId="{0263BA0E-4937-410E-8FE6-555D773E0547}" destId="{E0B2C32A-8A18-421D-AE44-A6E8D78CCC50}" srcOrd="0" destOrd="0" presId="urn:microsoft.com/office/officeart/2005/8/layout/lProcess1"/>
    <dgm:cxn modelId="{047D6722-E737-49E7-88D7-6B5E6D9AF78B}" type="presOf" srcId="{1FFE33C8-1A3F-44EB-8BBB-ACDCE0641F1D}" destId="{5BA1FFE3-3638-4064-8347-AB1673B14C98}" srcOrd="0" destOrd="0" presId="urn:microsoft.com/office/officeart/2005/8/layout/lProcess1"/>
    <dgm:cxn modelId="{ADD0C8EF-D6DF-4C20-BEB9-CAEAE0353A45}" srcId="{1FFE33C8-1A3F-44EB-8BBB-ACDCE0641F1D}" destId="{4773B7AA-4C7A-4C41-973F-5182B053417E}" srcOrd="0" destOrd="0" parTransId="{9AA55A86-5FBF-43E4-AF9A-19B9AC0C87D8}" sibTransId="{3711B07A-C2D7-4CAD-A162-561CD6A8BF76}"/>
    <dgm:cxn modelId="{0B86E9EB-7C97-4904-95AD-BDB0F5CD2525}" type="presOf" srcId="{4773B7AA-4C7A-4C41-973F-5182B053417E}" destId="{1DEFFC67-3C46-4001-8B4F-BA9860B166F2}" srcOrd="0" destOrd="0" presId="urn:microsoft.com/office/officeart/2005/8/layout/lProcess1"/>
    <dgm:cxn modelId="{B8999498-4855-477F-9EFA-5C9200C5DF74}" type="presOf" srcId="{9AA55A86-5FBF-43E4-AF9A-19B9AC0C87D8}" destId="{294ADCFC-768E-4530-983E-A6FE235FA128}" srcOrd="0" destOrd="0" presId="urn:microsoft.com/office/officeart/2005/8/layout/lProcess1"/>
    <dgm:cxn modelId="{AF0E22D4-0E2E-41F3-A141-19F5629688D0}" type="presOf" srcId="{3711B07A-C2D7-4CAD-A162-561CD6A8BF76}" destId="{EFA0286D-B088-4618-B259-3A8E9B151214}" srcOrd="0" destOrd="0" presId="urn:microsoft.com/office/officeart/2005/8/layout/lProcess1"/>
    <dgm:cxn modelId="{FB614995-5C7C-4E44-A6D3-8209C5AE9368}" srcId="{65419F5B-2C89-4DEE-88A8-F967724EAEC2}" destId="{0263BA0E-4937-410E-8FE6-555D773E0547}" srcOrd="0" destOrd="0" parTransId="{BF76E1FB-B7DD-4781-ADD6-E732DDEE2E7B}" sibTransId="{75ABD9D8-1C17-4266-98C4-B5B680DBFC10}"/>
    <dgm:cxn modelId="{4A799F40-9E1E-4F3B-B704-6F6E2B3028EE}" type="presParOf" srcId="{9850A62C-69D4-42ED-8D8E-90C77F606472}" destId="{FD59B209-2E84-474A-BE9E-5EF44A72DCD5}" srcOrd="0" destOrd="0" presId="urn:microsoft.com/office/officeart/2005/8/layout/lProcess1"/>
    <dgm:cxn modelId="{087FBE23-E88E-4C51-BA1E-FB422198F439}" type="presParOf" srcId="{FD59B209-2E84-474A-BE9E-5EF44A72DCD5}" destId="{E0B2C32A-8A18-421D-AE44-A6E8D78CCC50}" srcOrd="0" destOrd="0" presId="urn:microsoft.com/office/officeart/2005/8/layout/lProcess1"/>
    <dgm:cxn modelId="{46A8365D-27B7-4209-BCE8-DF8909825C3F}" type="presParOf" srcId="{FD59B209-2E84-474A-BE9E-5EF44A72DCD5}" destId="{42481FCC-D24A-486D-95F7-94DBC1F6EDA7}" srcOrd="1" destOrd="0" presId="urn:microsoft.com/office/officeart/2005/8/layout/lProcess1"/>
    <dgm:cxn modelId="{BA4E4624-2E3F-46E5-9FBA-A1174345E46E}" type="presParOf" srcId="{FD59B209-2E84-474A-BE9E-5EF44A72DCD5}" destId="{D28DBD7E-5889-4F27-826B-0815F6B013A3}" srcOrd="2" destOrd="0" presId="urn:microsoft.com/office/officeart/2005/8/layout/lProcess1"/>
    <dgm:cxn modelId="{CE0E08E5-4FD7-4840-AB60-15B4CBE36F3F}" type="presParOf" srcId="{9850A62C-69D4-42ED-8D8E-90C77F606472}" destId="{AE49A00A-E078-47AF-ADBA-188A5F131ACF}" srcOrd="1" destOrd="0" presId="urn:microsoft.com/office/officeart/2005/8/layout/lProcess1"/>
    <dgm:cxn modelId="{29F3D3F8-DFB1-4278-B33B-7FF8CBA53D6C}" type="presParOf" srcId="{9850A62C-69D4-42ED-8D8E-90C77F606472}" destId="{04E422F0-BA3B-4A2B-99E7-B812CE6607EB}" srcOrd="2" destOrd="0" presId="urn:microsoft.com/office/officeart/2005/8/layout/lProcess1"/>
    <dgm:cxn modelId="{7B245E84-B191-4EF7-8E69-B35129876068}" type="presParOf" srcId="{04E422F0-BA3B-4A2B-99E7-B812CE6607EB}" destId="{5BA1FFE3-3638-4064-8347-AB1673B14C98}" srcOrd="0" destOrd="0" presId="urn:microsoft.com/office/officeart/2005/8/layout/lProcess1"/>
    <dgm:cxn modelId="{B737323E-80AB-4E1D-BC44-6AFC4D71A6E0}" type="presParOf" srcId="{04E422F0-BA3B-4A2B-99E7-B812CE6607EB}" destId="{294ADCFC-768E-4530-983E-A6FE235FA128}" srcOrd="1" destOrd="0" presId="urn:microsoft.com/office/officeart/2005/8/layout/lProcess1"/>
    <dgm:cxn modelId="{3061A28B-A068-459B-A461-7B21ABE83C77}" type="presParOf" srcId="{04E422F0-BA3B-4A2B-99E7-B812CE6607EB}" destId="{1DEFFC67-3C46-4001-8B4F-BA9860B166F2}" srcOrd="2" destOrd="0" presId="urn:microsoft.com/office/officeart/2005/8/layout/lProcess1"/>
    <dgm:cxn modelId="{F2807AE6-8660-40AD-AD57-7681D7D68905}" type="presParOf" srcId="{04E422F0-BA3B-4A2B-99E7-B812CE6607EB}" destId="{EFA0286D-B088-4618-B259-3A8E9B151214}" srcOrd="3" destOrd="0" presId="urn:microsoft.com/office/officeart/2005/8/layout/lProcess1"/>
    <dgm:cxn modelId="{34C267AD-E612-4493-93E3-5ED2DBF3E3D2}" type="presParOf" srcId="{04E422F0-BA3B-4A2B-99E7-B812CE6607EB}" destId="{B5A18465-7E7E-4170-BFF2-E0B03FBD5912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3D5258-D170-4578-8A85-E0C7C7C2ECA4}" type="doc">
      <dgm:prSet loTypeId="urn:microsoft.com/office/officeart/2005/8/layout/hProcess3" loCatId="process" qsTypeId="urn:microsoft.com/office/officeart/2005/8/quickstyle/3D5" qsCatId="3D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AB2DCBE2-1D6C-4175-922C-D3CB96AA6DC6}">
      <dgm:prSet phldrT="[Texto]"/>
      <dgm:spPr/>
      <dgm:t>
        <a:bodyPr/>
        <a:lstStyle/>
        <a:p>
          <a:r>
            <a:rPr lang="pt-BR" dirty="0" smtClean="0"/>
            <a:t>2ª opinião formativa</a:t>
          </a:r>
          <a:endParaRPr lang="pt-BR" dirty="0"/>
        </a:p>
      </dgm:t>
    </dgm:pt>
    <dgm:pt modelId="{3D6E97FC-DF12-4C0D-AA3C-4408E375A50B}" type="parTrans" cxnId="{ECC709EC-CD8A-4D9C-AA05-E237AA9C7227}">
      <dgm:prSet/>
      <dgm:spPr/>
      <dgm:t>
        <a:bodyPr/>
        <a:lstStyle/>
        <a:p>
          <a:endParaRPr lang="pt-BR"/>
        </a:p>
      </dgm:t>
    </dgm:pt>
    <dgm:pt modelId="{41A56B8F-2F8C-487F-85A0-D2B480148BE3}" type="sibTrans" cxnId="{ECC709EC-CD8A-4D9C-AA05-E237AA9C7227}">
      <dgm:prSet/>
      <dgm:spPr/>
      <dgm:t>
        <a:bodyPr/>
        <a:lstStyle/>
        <a:p>
          <a:endParaRPr lang="pt-BR"/>
        </a:p>
      </dgm:t>
    </dgm:pt>
    <dgm:pt modelId="{D4563EC3-1D58-4407-95A1-0D04CB0C0D80}" type="pres">
      <dgm:prSet presAssocID="{F03D5258-D170-4578-8A85-E0C7C7C2EC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E772945-978A-4199-95A8-697E7A06444F}" type="pres">
      <dgm:prSet presAssocID="{F03D5258-D170-4578-8A85-E0C7C7C2ECA4}" presName="dummy" presStyleCnt="0"/>
      <dgm:spPr/>
    </dgm:pt>
    <dgm:pt modelId="{032F99CB-9B3E-4B90-970A-9A23B9DF0E7B}" type="pres">
      <dgm:prSet presAssocID="{F03D5258-D170-4578-8A85-E0C7C7C2ECA4}" presName="linH" presStyleCnt="0"/>
      <dgm:spPr/>
    </dgm:pt>
    <dgm:pt modelId="{FDAFEB20-7D6C-42C1-A650-FE4067AF3826}" type="pres">
      <dgm:prSet presAssocID="{F03D5258-D170-4578-8A85-E0C7C7C2ECA4}" presName="padding1" presStyleCnt="0"/>
      <dgm:spPr/>
    </dgm:pt>
    <dgm:pt modelId="{3BCFB146-3268-4D1E-B10D-6C12BBC591A6}" type="pres">
      <dgm:prSet presAssocID="{AB2DCBE2-1D6C-4175-922C-D3CB96AA6DC6}" presName="linV" presStyleCnt="0"/>
      <dgm:spPr/>
    </dgm:pt>
    <dgm:pt modelId="{810C4043-E9F1-4A11-8972-EE477C65E53D}" type="pres">
      <dgm:prSet presAssocID="{AB2DCBE2-1D6C-4175-922C-D3CB96AA6DC6}" presName="spVertical1" presStyleCnt="0"/>
      <dgm:spPr/>
    </dgm:pt>
    <dgm:pt modelId="{FE932C24-C15D-46FA-9221-10BD3BE77303}" type="pres">
      <dgm:prSet presAssocID="{AB2DCBE2-1D6C-4175-922C-D3CB96AA6DC6}" presName="parTx" presStyleLbl="revTx" presStyleIdx="0" presStyleCnt="1" custScaleX="109011" custLinFactNeighborX="-4525" custLinFactNeighborY="-59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B88A49-61B7-41E4-B496-747312508149}" type="pres">
      <dgm:prSet presAssocID="{AB2DCBE2-1D6C-4175-922C-D3CB96AA6DC6}" presName="spVertical2" presStyleCnt="0"/>
      <dgm:spPr/>
    </dgm:pt>
    <dgm:pt modelId="{E3D60E08-86C7-4E84-90D7-473DF111D38C}" type="pres">
      <dgm:prSet presAssocID="{AB2DCBE2-1D6C-4175-922C-D3CB96AA6DC6}" presName="spVertical3" presStyleCnt="0"/>
      <dgm:spPr/>
    </dgm:pt>
    <dgm:pt modelId="{FBE6E566-590B-4776-9732-716D17C0055C}" type="pres">
      <dgm:prSet presAssocID="{F03D5258-D170-4578-8A85-E0C7C7C2ECA4}" presName="padding2" presStyleCnt="0"/>
      <dgm:spPr/>
    </dgm:pt>
    <dgm:pt modelId="{CFFED902-24E1-4EEF-A413-67831E9AB277}" type="pres">
      <dgm:prSet presAssocID="{F03D5258-D170-4578-8A85-E0C7C7C2ECA4}" presName="negArrow" presStyleCnt="0"/>
      <dgm:spPr/>
    </dgm:pt>
    <dgm:pt modelId="{A9C1F1D8-B100-4B4F-A81E-CFD30B923795}" type="pres">
      <dgm:prSet presAssocID="{F03D5258-D170-4578-8A85-E0C7C7C2ECA4}" presName="backgroundArrow" presStyleLbl="node1" presStyleIdx="0" presStyleCnt="1" custLinFactNeighborX="308" custLinFactNeighborY="-2676"/>
      <dgm:spPr>
        <a:solidFill>
          <a:schemeClr val="accent3"/>
        </a:solidFill>
      </dgm:spPr>
    </dgm:pt>
  </dgm:ptLst>
  <dgm:cxnLst>
    <dgm:cxn modelId="{614D9160-7285-42F2-BEEF-C9CFF998F8CD}" type="presOf" srcId="{AB2DCBE2-1D6C-4175-922C-D3CB96AA6DC6}" destId="{FE932C24-C15D-46FA-9221-10BD3BE77303}" srcOrd="0" destOrd="0" presId="urn:microsoft.com/office/officeart/2005/8/layout/hProcess3"/>
    <dgm:cxn modelId="{ECC709EC-CD8A-4D9C-AA05-E237AA9C7227}" srcId="{F03D5258-D170-4578-8A85-E0C7C7C2ECA4}" destId="{AB2DCBE2-1D6C-4175-922C-D3CB96AA6DC6}" srcOrd="0" destOrd="0" parTransId="{3D6E97FC-DF12-4C0D-AA3C-4408E375A50B}" sibTransId="{41A56B8F-2F8C-487F-85A0-D2B480148BE3}"/>
    <dgm:cxn modelId="{93CC7EB9-47F0-4FB8-943B-A474588EA10A}" type="presOf" srcId="{F03D5258-D170-4578-8A85-E0C7C7C2ECA4}" destId="{D4563EC3-1D58-4407-95A1-0D04CB0C0D80}" srcOrd="0" destOrd="0" presId="urn:microsoft.com/office/officeart/2005/8/layout/hProcess3"/>
    <dgm:cxn modelId="{2DBEBC16-342D-481D-B601-FF22DA59A1C0}" type="presParOf" srcId="{D4563EC3-1D58-4407-95A1-0D04CB0C0D80}" destId="{CE772945-978A-4199-95A8-697E7A06444F}" srcOrd="0" destOrd="0" presId="urn:microsoft.com/office/officeart/2005/8/layout/hProcess3"/>
    <dgm:cxn modelId="{9756714F-AF2E-4C77-86B7-7D729C7B048F}" type="presParOf" srcId="{D4563EC3-1D58-4407-95A1-0D04CB0C0D80}" destId="{032F99CB-9B3E-4B90-970A-9A23B9DF0E7B}" srcOrd="1" destOrd="0" presId="urn:microsoft.com/office/officeart/2005/8/layout/hProcess3"/>
    <dgm:cxn modelId="{7D183A61-05E6-4D6B-8C1A-3381CAEB7313}" type="presParOf" srcId="{032F99CB-9B3E-4B90-970A-9A23B9DF0E7B}" destId="{FDAFEB20-7D6C-42C1-A650-FE4067AF3826}" srcOrd="0" destOrd="0" presId="urn:microsoft.com/office/officeart/2005/8/layout/hProcess3"/>
    <dgm:cxn modelId="{63DDC48A-1C8C-4654-93CB-38E4F694F15A}" type="presParOf" srcId="{032F99CB-9B3E-4B90-970A-9A23B9DF0E7B}" destId="{3BCFB146-3268-4D1E-B10D-6C12BBC591A6}" srcOrd="1" destOrd="0" presId="urn:microsoft.com/office/officeart/2005/8/layout/hProcess3"/>
    <dgm:cxn modelId="{101B1263-2397-4444-9619-756E59CD1198}" type="presParOf" srcId="{3BCFB146-3268-4D1E-B10D-6C12BBC591A6}" destId="{810C4043-E9F1-4A11-8972-EE477C65E53D}" srcOrd="0" destOrd="0" presId="urn:microsoft.com/office/officeart/2005/8/layout/hProcess3"/>
    <dgm:cxn modelId="{1CEFEDD3-983D-41D1-967A-C6D75D7B6F24}" type="presParOf" srcId="{3BCFB146-3268-4D1E-B10D-6C12BBC591A6}" destId="{FE932C24-C15D-46FA-9221-10BD3BE77303}" srcOrd="1" destOrd="0" presId="urn:microsoft.com/office/officeart/2005/8/layout/hProcess3"/>
    <dgm:cxn modelId="{7BBED9F1-2FA7-428B-8030-1E7B7BE3D24C}" type="presParOf" srcId="{3BCFB146-3268-4D1E-B10D-6C12BBC591A6}" destId="{2AB88A49-61B7-41E4-B496-747312508149}" srcOrd="2" destOrd="0" presId="urn:microsoft.com/office/officeart/2005/8/layout/hProcess3"/>
    <dgm:cxn modelId="{76F555C1-7639-4AB4-A022-C7F5DAEAE823}" type="presParOf" srcId="{3BCFB146-3268-4D1E-B10D-6C12BBC591A6}" destId="{E3D60E08-86C7-4E84-90D7-473DF111D38C}" srcOrd="3" destOrd="0" presId="urn:microsoft.com/office/officeart/2005/8/layout/hProcess3"/>
    <dgm:cxn modelId="{7BF872A1-A226-4248-80DD-C40B652CE892}" type="presParOf" srcId="{032F99CB-9B3E-4B90-970A-9A23B9DF0E7B}" destId="{FBE6E566-590B-4776-9732-716D17C0055C}" srcOrd="2" destOrd="0" presId="urn:microsoft.com/office/officeart/2005/8/layout/hProcess3"/>
    <dgm:cxn modelId="{9605EC6A-A36D-42D8-BF38-7AE1304C17E6}" type="presParOf" srcId="{032F99CB-9B3E-4B90-970A-9A23B9DF0E7B}" destId="{CFFED902-24E1-4EEF-A413-67831E9AB277}" srcOrd="3" destOrd="0" presId="urn:microsoft.com/office/officeart/2005/8/layout/hProcess3"/>
    <dgm:cxn modelId="{ECA57F66-E775-4642-84EC-69D6E84865B1}" type="presParOf" srcId="{032F99CB-9B3E-4B90-970A-9A23B9DF0E7B}" destId="{A9C1F1D8-B100-4B4F-A81E-CFD30B923795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054D0C-E393-476A-9A5E-B75D5BA88991}">
      <dsp:nvSpPr>
        <dsp:cNvPr id="0" name=""/>
        <dsp:cNvSpPr/>
      </dsp:nvSpPr>
      <dsp:spPr>
        <a:xfrm>
          <a:off x="40" y="391185"/>
          <a:ext cx="3869550" cy="547200"/>
        </a:xfrm>
        <a:prstGeom prst="rect">
          <a:avLst/>
        </a:prstGeom>
        <a:gradFill rotWithShape="1">
          <a:gsLst>
            <a:gs pos="0">
              <a:schemeClr val="accent3">
                <a:tint val="62000"/>
                <a:satMod val="180000"/>
              </a:schemeClr>
            </a:gs>
            <a:gs pos="65000">
              <a:schemeClr val="accent3">
                <a:tint val="32000"/>
                <a:satMod val="250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EDUCAÇAO PERMANENTE</a:t>
          </a:r>
          <a:endParaRPr lang="pt-BR" sz="1900" kern="1200" dirty="0"/>
        </a:p>
      </dsp:txBody>
      <dsp:txXfrm>
        <a:off x="40" y="391185"/>
        <a:ext cx="3869550" cy="547200"/>
      </dsp:txXfrm>
    </dsp:sp>
    <dsp:sp modelId="{D1520394-7042-4ACE-91BB-BF441193C867}">
      <dsp:nvSpPr>
        <dsp:cNvPr id="0" name=""/>
        <dsp:cNvSpPr/>
      </dsp:nvSpPr>
      <dsp:spPr>
        <a:xfrm>
          <a:off x="40" y="938385"/>
          <a:ext cx="3869550" cy="5528429"/>
        </a:xfrm>
        <a:prstGeom prst="rect">
          <a:avLst/>
        </a:prstGeom>
        <a:gradFill rotWithShape="1">
          <a:gsLst>
            <a:gs pos="0">
              <a:schemeClr val="accent3">
                <a:tint val="62000"/>
                <a:satMod val="180000"/>
              </a:schemeClr>
            </a:gs>
            <a:gs pos="65000">
              <a:schemeClr val="accent3">
                <a:tint val="32000"/>
                <a:satMod val="250000"/>
              </a:schemeClr>
            </a:gs>
            <a:gs pos="100000">
              <a:schemeClr val="accent3">
                <a:tint val="23000"/>
                <a:satMod val="300000"/>
              </a:schemeClr>
            </a:gs>
          </a:gsLst>
          <a:lin ang="16200000" scaled="0"/>
        </a:gradFill>
        <a:ln w="9525" cap="flat" cmpd="sng" algn="ctr">
          <a:solidFill>
            <a:schemeClr val="accent3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Multiprofissional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Prática institucionalizada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Problemas de saúde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Transformação das práticas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Contínua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Centrada na resolução de problemas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Ações que constroem as bases para a existência de EP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Estratégia de gestão da EP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Desenvolvimento de sistemas locais de EP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Acompanhamento e avaliação</a:t>
          </a:r>
        </a:p>
      </dsp:txBody>
      <dsp:txXfrm>
        <a:off x="40" y="938385"/>
        <a:ext cx="3869550" cy="5528429"/>
      </dsp:txXfrm>
    </dsp:sp>
    <dsp:sp modelId="{516589AE-96AF-4236-BB20-31DBD97FD6C6}">
      <dsp:nvSpPr>
        <dsp:cNvPr id="0" name=""/>
        <dsp:cNvSpPr/>
      </dsp:nvSpPr>
      <dsp:spPr>
        <a:xfrm>
          <a:off x="4411328" y="391185"/>
          <a:ext cx="3869550" cy="547200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/>
            <a:t>EDUCAÇAO CONTINUADA</a:t>
          </a:r>
          <a:endParaRPr lang="pt-BR" sz="1900" kern="1200" dirty="0"/>
        </a:p>
      </dsp:txBody>
      <dsp:txXfrm>
        <a:off x="4411328" y="391185"/>
        <a:ext cx="3869550" cy="547200"/>
      </dsp:txXfrm>
    </dsp:sp>
    <dsp:sp modelId="{AC1010CB-6EC3-458B-8086-CC0B61B02B69}">
      <dsp:nvSpPr>
        <dsp:cNvPr id="0" name=""/>
        <dsp:cNvSpPr/>
      </dsp:nvSpPr>
      <dsp:spPr>
        <a:xfrm>
          <a:off x="4411328" y="938385"/>
          <a:ext cx="3869550" cy="5528429"/>
        </a:xfrm>
        <a:prstGeom prst="rect">
          <a:avLst/>
        </a:prstGeom>
        <a:solidFill>
          <a:schemeClr val="lt1"/>
        </a:solidFill>
        <a:ln w="55000" cap="flat" cmpd="thickThin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err="1" smtClean="0"/>
            <a:t>Uniprofissional</a:t>
          </a:r>
          <a:endParaRPr lang="pt-BR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Prática autônoma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Temas de especialidade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Atualização técnica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Esporádica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err="1" smtClean="0"/>
            <a:t>Centrada</a:t>
          </a:r>
          <a:r>
            <a:rPr lang="en-US" sz="1900" kern="1200" dirty="0" smtClean="0"/>
            <a:t> n</a:t>
          </a:r>
          <a:r>
            <a:rPr lang="pt-BR" sz="1900" kern="1200" dirty="0" smtClean="0"/>
            <a:t>a transmissão</a:t>
          </a:r>
          <a:r>
            <a:rPr lang="en-US" sz="1900" kern="1200" dirty="0" smtClean="0"/>
            <a:t> de </a:t>
          </a:r>
          <a:r>
            <a:rPr lang="en-US" sz="1900" kern="1200" dirty="0" err="1" smtClean="0"/>
            <a:t>conhecimentos</a:t>
          </a:r>
          <a:endParaRPr lang="en-US" sz="1900" kern="1200" dirty="0" smtClean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Ações que respondam a políticas públicas prioritárias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Definição do que são políticas públicas prioritárias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Ações que respondam aos eixos prioritários das políticas</a:t>
          </a:r>
        </a:p>
      </dsp:txBody>
      <dsp:txXfrm>
        <a:off x="4411328" y="938385"/>
        <a:ext cx="3869550" cy="55284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082C9B-9108-4D42-B65A-F86BCB3848CD}">
      <dsp:nvSpPr>
        <dsp:cNvPr id="0" name=""/>
        <dsp:cNvSpPr/>
      </dsp:nvSpPr>
      <dsp:spPr>
        <a:xfrm>
          <a:off x="2122599" y="1854090"/>
          <a:ext cx="4862175" cy="318647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000" kern="1200" dirty="0"/>
        </a:p>
      </dsp:txBody>
      <dsp:txXfrm>
        <a:off x="2122599" y="1854090"/>
        <a:ext cx="4862175" cy="3186474"/>
      </dsp:txXfrm>
    </dsp:sp>
    <dsp:sp modelId="{4FEDD38E-A241-42B2-8CEF-40677EAE3B66}">
      <dsp:nvSpPr>
        <dsp:cNvPr id="0" name=""/>
        <dsp:cNvSpPr/>
      </dsp:nvSpPr>
      <dsp:spPr>
        <a:xfrm>
          <a:off x="3680877" y="59428"/>
          <a:ext cx="1889647" cy="1889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Abertura a novas </a:t>
          </a:r>
          <a:r>
            <a:rPr lang="pt-BR" sz="1800" kern="1200" dirty="0" err="1" smtClean="0"/>
            <a:t>ideias</a:t>
          </a:r>
          <a:endParaRPr lang="pt-BR" sz="1800" kern="1200" dirty="0"/>
        </a:p>
      </dsp:txBody>
      <dsp:txXfrm>
        <a:off x="3680877" y="59428"/>
        <a:ext cx="1889647" cy="1889647"/>
      </dsp:txXfrm>
    </dsp:sp>
    <dsp:sp modelId="{0D5ED23A-D88B-4B12-BD51-0BC622C2A5D4}">
      <dsp:nvSpPr>
        <dsp:cNvPr id="0" name=""/>
        <dsp:cNvSpPr/>
      </dsp:nvSpPr>
      <dsp:spPr>
        <a:xfrm>
          <a:off x="5421210" y="716416"/>
          <a:ext cx="1889647" cy="1889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Papéis Claros</a:t>
          </a:r>
          <a:endParaRPr lang="pt-BR" sz="1800" kern="1200" dirty="0"/>
        </a:p>
      </dsp:txBody>
      <dsp:txXfrm>
        <a:off x="5421210" y="716416"/>
        <a:ext cx="1889647" cy="1889647"/>
      </dsp:txXfrm>
    </dsp:sp>
    <dsp:sp modelId="{414FAD6E-5D23-447C-A3A8-C68B987158D8}">
      <dsp:nvSpPr>
        <dsp:cNvPr id="0" name=""/>
        <dsp:cNvSpPr/>
      </dsp:nvSpPr>
      <dsp:spPr>
        <a:xfrm>
          <a:off x="5976678" y="2520281"/>
          <a:ext cx="1889647" cy="137887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Uma meta clara</a:t>
          </a:r>
          <a:endParaRPr lang="pt-BR" sz="1800" kern="1200" dirty="0"/>
        </a:p>
      </dsp:txBody>
      <dsp:txXfrm>
        <a:off x="5976678" y="2520281"/>
        <a:ext cx="1889647" cy="1378875"/>
      </dsp:txXfrm>
    </dsp:sp>
    <dsp:sp modelId="{01CB2457-78C8-409A-B7C1-C9E95C212A4A}">
      <dsp:nvSpPr>
        <dsp:cNvPr id="0" name=""/>
        <dsp:cNvSpPr/>
      </dsp:nvSpPr>
      <dsp:spPr>
        <a:xfrm>
          <a:off x="5418050" y="3960421"/>
          <a:ext cx="2286813" cy="161572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Suporte da Coordenação</a:t>
          </a:r>
          <a:endParaRPr lang="pt-BR" sz="1800" kern="1200" dirty="0"/>
        </a:p>
      </dsp:txBody>
      <dsp:txXfrm>
        <a:off x="5418050" y="3960421"/>
        <a:ext cx="2286813" cy="1615723"/>
      </dsp:txXfrm>
    </dsp:sp>
    <dsp:sp modelId="{A3CB074A-781A-42A5-8A54-A263901CF687}">
      <dsp:nvSpPr>
        <dsp:cNvPr id="0" name=""/>
        <dsp:cNvSpPr/>
      </dsp:nvSpPr>
      <dsp:spPr>
        <a:xfrm>
          <a:off x="3740931" y="5099317"/>
          <a:ext cx="2307731" cy="16546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Autoavaliação periódica</a:t>
          </a:r>
          <a:endParaRPr lang="pt-BR" sz="1800" kern="1200" dirty="0"/>
        </a:p>
      </dsp:txBody>
      <dsp:txXfrm>
        <a:off x="3740931" y="5099317"/>
        <a:ext cx="2307731" cy="1654631"/>
      </dsp:txXfrm>
    </dsp:sp>
    <dsp:sp modelId="{A814F4FD-396B-4413-9640-CFB3B15E8846}">
      <dsp:nvSpPr>
        <dsp:cNvPr id="0" name=""/>
        <dsp:cNvSpPr/>
      </dsp:nvSpPr>
      <dsp:spPr>
        <a:xfrm>
          <a:off x="1395128" y="4087013"/>
          <a:ext cx="2688212" cy="18896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Reconhecimento dos esforços de cada membro</a:t>
          </a:r>
          <a:endParaRPr lang="pt-BR" sz="1800" kern="1200" dirty="0"/>
        </a:p>
      </dsp:txBody>
      <dsp:txXfrm>
        <a:off x="1395128" y="4087013"/>
        <a:ext cx="2688212" cy="1889647"/>
      </dsp:txXfrm>
    </dsp:sp>
    <dsp:sp modelId="{5C6DA2FD-E6AC-4CF8-A154-75AFE1633659}">
      <dsp:nvSpPr>
        <dsp:cNvPr id="0" name=""/>
        <dsp:cNvSpPr/>
      </dsp:nvSpPr>
      <dsp:spPr>
        <a:xfrm>
          <a:off x="932777" y="2543268"/>
          <a:ext cx="2463476" cy="155204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Compromisso com a meta</a:t>
          </a:r>
          <a:endParaRPr lang="pt-BR" sz="1800" kern="1200" dirty="0"/>
        </a:p>
      </dsp:txBody>
      <dsp:txXfrm>
        <a:off x="932777" y="2543268"/>
        <a:ext cx="2463476" cy="1552042"/>
      </dsp:txXfrm>
    </dsp:sp>
    <dsp:sp modelId="{4CD971D6-1B1B-46D1-A125-0980F6F9D886}">
      <dsp:nvSpPr>
        <dsp:cNvPr id="0" name=""/>
        <dsp:cNvSpPr/>
      </dsp:nvSpPr>
      <dsp:spPr>
        <a:xfrm>
          <a:off x="1940553" y="929954"/>
          <a:ext cx="1889647" cy="159032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800" kern="1200" dirty="0" smtClean="0"/>
            <a:t>Decisões por consenso</a:t>
          </a:r>
          <a:endParaRPr lang="pt-BR" sz="1800" kern="1200" dirty="0"/>
        </a:p>
      </dsp:txBody>
      <dsp:txXfrm>
        <a:off x="1940553" y="929954"/>
        <a:ext cx="1889647" cy="159032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719013-378E-4D74-BD45-07A6384321C9}">
      <dsp:nvSpPr>
        <dsp:cNvPr id="0" name=""/>
        <dsp:cNvSpPr/>
      </dsp:nvSpPr>
      <dsp:spPr>
        <a:xfrm>
          <a:off x="3490181" y="1189988"/>
          <a:ext cx="772179" cy="147599"/>
        </a:xfrm>
        <a:custGeom>
          <a:avLst/>
          <a:gdLst/>
          <a:ahLst/>
          <a:cxnLst/>
          <a:rect l="0" t="0" r="0" b="0"/>
          <a:pathLst>
            <a:path>
              <a:moveTo>
                <a:pt x="0" y="147599"/>
              </a:moveTo>
              <a:lnTo>
                <a:pt x="403189" y="147599"/>
              </a:lnTo>
              <a:lnTo>
                <a:pt x="403189" y="0"/>
              </a:lnTo>
              <a:lnTo>
                <a:pt x="772179" y="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3855865" y="1259774"/>
        <a:ext cx="40811" cy="8027"/>
      </dsp:txXfrm>
    </dsp:sp>
    <dsp:sp modelId="{DD44F876-1349-41CE-B9AE-6AB5A9F577A9}">
      <dsp:nvSpPr>
        <dsp:cNvPr id="0" name=""/>
        <dsp:cNvSpPr/>
      </dsp:nvSpPr>
      <dsp:spPr>
        <a:xfrm>
          <a:off x="1634" y="290484"/>
          <a:ext cx="3490346" cy="20942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Webconferência e Workshop</a:t>
          </a:r>
          <a:endParaRPr lang="pt-B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Atenção em saúde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Gestão em saúde</a:t>
          </a:r>
        </a:p>
      </dsp:txBody>
      <dsp:txXfrm>
        <a:off x="1634" y="290484"/>
        <a:ext cx="3490346" cy="2094207"/>
      </dsp:txXfrm>
    </dsp:sp>
    <dsp:sp modelId="{35ED1538-C7A0-4B8F-89D5-879362235337}">
      <dsp:nvSpPr>
        <dsp:cNvPr id="0" name=""/>
        <dsp:cNvSpPr/>
      </dsp:nvSpPr>
      <dsp:spPr>
        <a:xfrm>
          <a:off x="1746808" y="2235292"/>
          <a:ext cx="4293125" cy="919779"/>
        </a:xfrm>
        <a:custGeom>
          <a:avLst/>
          <a:gdLst/>
          <a:ahLst/>
          <a:cxnLst/>
          <a:rect l="0" t="0" r="0" b="0"/>
          <a:pathLst>
            <a:path>
              <a:moveTo>
                <a:pt x="4293125" y="0"/>
              </a:moveTo>
              <a:lnTo>
                <a:pt x="4293125" y="476989"/>
              </a:lnTo>
              <a:lnTo>
                <a:pt x="0" y="476989"/>
              </a:lnTo>
              <a:lnTo>
                <a:pt x="0" y="919779"/>
              </a:lnTo>
            </a:path>
          </a:pathLst>
        </a:custGeom>
        <a:noFill/>
        <a:ln w="9525" cap="flat" cmpd="sng" algn="ctr">
          <a:solidFill>
            <a:schemeClr val="accent3"/>
          </a:solidFill>
          <a:prstDash val="solid"/>
          <a:headEnd type="arrow" w="med" len="med"/>
          <a:tailEnd type="arrow" w="med" len="me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3783444" y="2691168"/>
        <a:ext cx="219853" cy="8027"/>
      </dsp:txXfrm>
    </dsp:sp>
    <dsp:sp modelId="{8396B363-1B08-4782-AF0A-D753709AFB62}">
      <dsp:nvSpPr>
        <dsp:cNvPr id="0" name=""/>
        <dsp:cNvSpPr/>
      </dsp:nvSpPr>
      <dsp:spPr>
        <a:xfrm>
          <a:off x="4294760" y="142884"/>
          <a:ext cx="3490346" cy="2094207"/>
        </a:xfrm>
        <a:prstGeom prst="rect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Segunda opinião formativa</a:t>
          </a:r>
          <a:endParaRPr lang="pt-B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Demanda clínica</a:t>
          </a:r>
          <a:endParaRPr lang="pt-BR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Cirurgião dentista</a:t>
          </a:r>
          <a:endParaRPr lang="pt-BR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Médicos</a:t>
          </a:r>
          <a:endParaRPr lang="pt-BR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Enfermeiros</a:t>
          </a:r>
          <a:endParaRPr lang="pt-BR" sz="1500" kern="1200" dirty="0"/>
        </a:p>
      </dsp:txBody>
      <dsp:txXfrm>
        <a:off x="4294760" y="142884"/>
        <a:ext cx="3490346" cy="2094207"/>
      </dsp:txXfrm>
    </dsp:sp>
    <dsp:sp modelId="{E10B44E9-014E-4B2B-8517-BC4D9E0D9F42}">
      <dsp:nvSpPr>
        <dsp:cNvPr id="0" name=""/>
        <dsp:cNvSpPr/>
      </dsp:nvSpPr>
      <dsp:spPr>
        <a:xfrm>
          <a:off x="1634" y="3187471"/>
          <a:ext cx="3490346" cy="2094207"/>
        </a:xfrm>
        <a:prstGeom prst="rect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Teleconsultoria OPT</a:t>
          </a:r>
          <a:endParaRPr lang="pt-BR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Organização do trabalho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Vigilância em saúde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Promoção de saúde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Participação comunitária</a:t>
          </a:r>
          <a:endParaRPr lang="pt-BR" sz="1500" kern="1200" dirty="0"/>
        </a:p>
      </dsp:txBody>
      <dsp:txXfrm>
        <a:off x="1634" y="3187471"/>
        <a:ext cx="3490346" cy="209420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08FA11-88AC-451B-B4E6-354C14A7FE40}">
      <dsp:nvSpPr>
        <dsp:cNvPr id="0" name=""/>
        <dsp:cNvSpPr/>
      </dsp:nvSpPr>
      <dsp:spPr>
        <a:xfrm>
          <a:off x="0" y="431"/>
          <a:ext cx="3600400" cy="1878536"/>
        </a:xfrm>
        <a:prstGeom prst="roundRect">
          <a:avLst>
            <a:gd name="adj" fmla="val 10000"/>
          </a:avLst>
        </a:prstGeom>
        <a:solidFill>
          <a:schemeClr val="accent2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Coordenadores de UBS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Coordenadores de AB do município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Secretários Municipais de Saúde </a:t>
          </a:r>
        </a:p>
      </dsp:txBody>
      <dsp:txXfrm>
        <a:off x="0" y="431"/>
        <a:ext cx="3600400" cy="1878536"/>
      </dsp:txXfrm>
    </dsp:sp>
    <dsp:sp modelId="{A3CF2217-B078-42DE-84E9-758D16FB6CBD}">
      <dsp:nvSpPr>
        <dsp:cNvPr id="0" name=""/>
        <dsp:cNvSpPr/>
      </dsp:nvSpPr>
      <dsp:spPr>
        <a:xfrm rot="5432594">
          <a:off x="1575094" y="1740951"/>
          <a:ext cx="427001" cy="845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 rot="5432594">
        <a:off x="1575094" y="1740951"/>
        <a:ext cx="427001" cy="845341"/>
      </dsp:txXfrm>
    </dsp:sp>
    <dsp:sp modelId="{F17B701A-91FF-4050-A603-87CD2038F3C8}">
      <dsp:nvSpPr>
        <dsp:cNvPr id="0" name=""/>
        <dsp:cNvSpPr/>
      </dsp:nvSpPr>
      <dsp:spPr>
        <a:xfrm>
          <a:off x="432043" y="2448277"/>
          <a:ext cx="2699598" cy="8550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GERSAS</a:t>
          </a:r>
          <a:endParaRPr lang="pt-BR" sz="1700" kern="1200" dirty="0"/>
        </a:p>
      </dsp:txBody>
      <dsp:txXfrm>
        <a:off x="432043" y="2448277"/>
        <a:ext cx="2699598" cy="855091"/>
      </dsp:txXfrm>
    </dsp:sp>
    <dsp:sp modelId="{89FE539A-E08A-4937-A87B-464BEF156E79}">
      <dsp:nvSpPr>
        <dsp:cNvPr id="0" name=""/>
        <dsp:cNvSpPr/>
      </dsp:nvSpPr>
      <dsp:spPr>
        <a:xfrm rot="5370873">
          <a:off x="1300033" y="3535311"/>
          <a:ext cx="981955" cy="8453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 rot="5370873">
        <a:off x="1300033" y="3535311"/>
        <a:ext cx="981955" cy="845341"/>
      </dsp:txXfrm>
    </dsp:sp>
    <dsp:sp modelId="{F2CB218A-231D-4D6A-AD17-ABDE36DFA5F1}">
      <dsp:nvSpPr>
        <dsp:cNvPr id="0" name=""/>
        <dsp:cNvSpPr/>
      </dsp:nvSpPr>
      <dsp:spPr>
        <a:xfrm>
          <a:off x="450400" y="4612595"/>
          <a:ext cx="2699598" cy="8595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GEABS</a:t>
          </a:r>
          <a:endParaRPr lang="pt-BR" sz="1700" kern="1200" dirty="0"/>
        </a:p>
      </dsp:txBody>
      <dsp:txXfrm>
        <a:off x="450400" y="4612595"/>
        <a:ext cx="2699598" cy="8595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08FA11-88AC-451B-B4E6-354C14A7FE40}">
      <dsp:nvSpPr>
        <dsp:cNvPr id="0" name=""/>
        <dsp:cNvSpPr/>
      </dsp:nvSpPr>
      <dsp:spPr>
        <a:xfrm>
          <a:off x="431417" y="3392"/>
          <a:ext cx="4105716" cy="1026429"/>
        </a:xfrm>
        <a:prstGeom prst="roundRect">
          <a:avLst>
            <a:gd name="adj" fmla="val 10000"/>
          </a:avLst>
        </a:prstGeom>
        <a:solidFill>
          <a:schemeClr val="accent4"/>
        </a:solidFill>
        <a:ln w="63500" cap="flat" cmpd="thickThin" algn="ctr">
          <a:solidFill>
            <a:schemeClr val="l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Equipe de AB</a:t>
          </a:r>
          <a:endParaRPr lang="pt-BR" sz="2200" kern="1200" dirty="0"/>
        </a:p>
      </dsp:txBody>
      <dsp:txXfrm>
        <a:off x="431417" y="3392"/>
        <a:ext cx="4105716" cy="1026429"/>
      </dsp:txXfrm>
    </dsp:sp>
    <dsp:sp modelId="{A3CF2217-B078-42DE-84E9-758D16FB6CBD}">
      <dsp:nvSpPr>
        <dsp:cNvPr id="0" name=""/>
        <dsp:cNvSpPr/>
      </dsp:nvSpPr>
      <dsp:spPr>
        <a:xfrm rot="5400000">
          <a:off x="2291820" y="1055482"/>
          <a:ext cx="384910" cy="461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 rot="5400000">
        <a:off x="2291820" y="1055482"/>
        <a:ext cx="384910" cy="461893"/>
      </dsp:txXfrm>
    </dsp:sp>
    <dsp:sp modelId="{4C5944FA-0269-46D3-9EE2-E646F58196AE}">
      <dsp:nvSpPr>
        <dsp:cNvPr id="0" name=""/>
        <dsp:cNvSpPr/>
      </dsp:nvSpPr>
      <dsp:spPr>
        <a:xfrm>
          <a:off x="144017" y="1543035"/>
          <a:ext cx="4680516" cy="1617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TELESSAÚDE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Organização do processo de trabalho</a:t>
          </a:r>
          <a:endParaRPr lang="pt-BR" sz="1700" kern="1200" dirty="0"/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err="1" smtClean="0"/>
            <a:t>Teleconsultoria</a:t>
          </a:r>
          <a:r>
            <a:rPr lang="pt-BR" sz="1700" kern="1200" dirty="0" smtClean="0"/>
            <a:t> </a:t>
          </a:r>
          <a:r>
            <a:rPr lang="pt-BR" sz="1700" kern="1200" dirty="0" smtClean="0"/>
            <a:t>síncrona </a:t>
          </a:r>
          <a:r>
            <a:rPr lang="pt-BR" sz="1700" kern="1200" dirty="0" smtClean="0"/>
            <a:t>e assíncrona</a:t>
          </a:r>
          <a:endParaRPr lang="pt-BR" sz="1700" kern="1200" dirty="0"/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err="1" smtClean="0"/>
            <a:t>Webconferências</a:t>
          </a:r>
          <a:endParaRPr lang="pt-BR" sz="1700" kern="1200" dirty="0"/>
        </a:p>
      </dsp:txBody>
      <dsp:txXfrm>
        <a:off x="144017" y="1543035"/>
        <a:ext cx="4680516" cy="1617518"/>
      </dsp:txXfrm>
    </dsp:sp>
    <dsp:sp modelId="{D76FCD30-7406-41CF-84C8-65936B55AA9B}">
      <dsp:nvSpPr>
        <dsp:cNvPr id="0" name=""/>
        <dsp:cNvSpPr/>
      </dsp:nvSpPr>
      <dsp:spPr>
        <a:xfrm rot="5400000">
          <a:off x="2291820" y="3186215"/>
          <a:ext cx="384910" cy="4618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400" kern="1200"/>
        </a:p>
      </dsp:txBody>
      <dsp:txXfrm rot="5400000">
        <a:off x="2291820" y="3186215"/>
        <a:ext cx="384910" cy="461893"/>
      </dsp:txXfrm>
    </dsp:sp>
    <dsp:sp modelId="{002792E8-B51D-45BF-A986-35A83647BEEA}">
      <dsp:nvSpPr>
        <dsp:cNvPr id="0" name=""/>
        <dsp:cNvSpPr/>
      </dsp:nvSpPr>
      <dsp:spPr>
        <a:xfrm>
          <a:off x="288025" y="3673769"/>
          <a:ext cx="4392500" cy="18674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TELESSAÚDE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Demanda Clínica</a:t>
          </a:r>
          <a:endParaRPr lang="pt-BR" sz="1700" kern="1200" dirty="0"/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2ª </a:t>
          </a:r>
          <a:r>
            <a:rPr lang="pt-BR" sz="1700" kern="1200" dirty="0" smtClean="0"/>
            <a:t>Opinião formativa do Telessaúde</a:t>
          </a:r>
          <a:endParaRPr lang="pt-BR" sz="1700" kern="1200" dirty="0"/>
        </a:p>
        <a:p>
          <a:pPr marL="171450" lvl="1" indent="-171450" algn="ctr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700" kern="1200" dirty="0" smtClean="0"/>
            <a:t>Workshop </a:t>
          </a:r>
          <a:endParaRPr lang="pt-BR" sz="1700" kern="1200" dirty="0"/>
        </a:p>
      </dsp:txBody>
      <dsp:txXfrm>
        <a:off x="288025" y="3673769"/>
        <a:ext cx="4392500" cy="186745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B2C32A-8A18-421D-AE44-A6E8D78CCC50}">
      <dsp:nvSpPr>
        <dsp:cNvPr id="0" name=""/>
        <dsp:cNvSpPr/>
      </dsp:nvSpPr>
      <dsp:spPr>
        <a:xfrm>
          <a:off x="4930" y="136220"/>
          <a:ext cx="3831331" cy="9578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Municípios </a:t>
          </a:r>
          <a:r>
            <a:rPr lang="pt-BR" sz="2000" b="1" kern="1200" dirty="0" smtClean="0"/>
            <a:t>COM MENOS </a:t>
          </a:r>
          <a:r>
            <a:rPr lang="pt-BR" sz="2000" kern="1200" dirty="0" smtClean="0"/>
            <a:t>de 50 mil habitantes</a:t>
          </a:r>
          <a:endParaRPr lang="pt-BR" sz="2000" kern="1200" dirty="0"/>
        </a:p>
      </dsp:txBody>
      <dsp:txXfrm>
        <a:off x="4930" y="136220"/>
        <a:ext cx="3831331" cy="957832"/>
      </dsp:txXfrm>
    </dsp:sp>
    <dsp:sp modelId="{42481FCC-D24A-486D-95F7-94DBC1F6EDA7}">
      <dsp:nvSpPr>
        <dsp:cNvPr id="0" name=""/>
        <dsp:cNvSpPr/>
      </dsp:nvSpPr>
      <dsp:spPr>
        <a:xfrm rot="5400000">
          <a:off x="1836786" y="1177864"/>
          <a:ext cx="167620" cy="1676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DBD7E-5889-4F27-826B-0815F6B013A3}">
      <dsp:nvSpPr>
        <dsp:cNvPr id="0" name=""/>
        <dsp:cNvSpPr/>
      </dsp:nvSpPr>
      <dsp:spPr>
        <a:xfrm>
          <a:off x="4930" y="1429295"/>
          <a:ext cx="3831331" cy="95783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1 consultoria individual por equipe, por mês, de 40 minutos on-line;</a:t>
          </a:r>
          <a:endParaRPr lang="pt-BR" sz="2000" kern="1200" dirty="0"/>
        </a:p>
      </dsp:txBody>
      <dsp:txXfrm>
        <a:off x="4930" y="1429295"/>
        <a:ext cx="3831331" cy="957832"/>
      </dsp:txXfrm>
    </dsp:sp>
    <dsp:sp modelId="{5BA1FFE3-3638-4064-8347-AB1673B14C98}">
      <dsp:nvSpPr>
        <dsp:cNvPr id="0" name=""/>
        <dsp:cNvSpPr/>
      </dsp:nvSpPr>
      <dsp:spPr>
        <a:xfrm>
          <a:off x="4372649" y="136220"/>
          <a:ext cx="3831331" cy="9578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Municípios </a:t>
          </a:r>
          <a:r>
            <a:rPr lang="pt-BR" sz="2000" b="1" kern="1200" dirty="0" smtClean="0"/>
            <a:t>COM MAIS</a:t>
          </a:r>
          <a:r>
            <a:rPr lang="pt-BR" sz="2000" kern="1200" dirty="0" smtClean="0"/>
            <a:t> de 50 mil habitantes</a:t>
          </a:r>
        </a:p>
      </dsp:txBody>
      <dsp:txXfrm>
        <a:off x="4372649" y="136220"/>
        <a:ext cx="3831331" cy="957832"/>
      </dsp:txXfrm>
    </dsp:sp>
    <dsp:sp modelId="{294ADCFC-768E-4530-983E-A6FE235FA128}">
      <dsp:nvSpPr>
        <dsp:cNvPr id="0" name=""/>
        <dsp:cNvSpPr/>
      </dsp:nvSpPr>
      <dsp:spPr>
        <a:xfrm rot="5400000">
          <a:off x="6204504" y="1177864"/>
          <a:ext cx="167620" cy="1676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EFFC67-3C46-4001-8B4F-BA9860B166F2}">
      <dsp:nvSpPr>
        <dsp:cNvPr id="0" name=""/>
        <dsp:cNvSpPr/>
      </dsp:nvSpPr>
      <dsp:spPr>
        <a:xfrm>
          <a:off x="4372649" y="1429295"/>
          <a:ext cx="3831331" cy="95783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1 consultoria coletiva, ou para 1 equipe do município, de 40 minutos on-line</a:t>
          </a:r>
        </a:p>
      </dsp:txBody>
      <dsp:txXfrm>
        <a:off x="4372649" y="1429295"/>
        <a:ext cx="3831331" cy="957832"/>
      </dsp:txXfrm>
    </dsp:sp>
    <dsp:sp modelId="{EFA0286D-B088-4618-B259-3A8E9B151214}">
      <dsp:nvSpPr>
        <dsp:cNvPr id="0" name=""/>
        <dsp:cNvSpPr/>
      </dsp:nvSpPr>
      <dsp:spPr>
        <a:xfrm rot="5400000">
          <a:off x="6204504" y="2470938"/>
          <a:ext cx="167620" cy="167620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A18465-7E7E-4170-BFF2-E0B03FBD5912}">
      <dsp:nvSpPr>
        <dsp:cNvPr id="0" name=""/>
        <dsp:cNvSpPr/>
      </dsp:nvSpPr>
      <dsp:spPr>
        <a:xfrm>
          <a:off x="4372649" y="2722370"/>
          <a:ext cx="3831331" cy="95783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Conforme disponibilidade de agenda.</a:t>
          </a:r>
        </a:p>
      </dsp:txBody>
      <dsp:txXfrm>
        <a:off x="4372649" y="2722370"/>
        <a:ext cx="3831331" cy="95783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C1F1D8-B100-4B4F-A81E-CFD30B923795}">
      <dsp:nvSpPr>
        <dsp:cNvPr id="0" name=""/>
        <dsp:cNvSpPr/>
      </dsp:nvSpPr>
      <dsp:spPr>
        <a:xfrm>
          <a:off x="0" y="864083"/>
          <a:ext cx="6717432" cy="2655665"/>
        </a:xfrm>
        <a:prstGeom prst="rightArrow">
          <a:avLst/>
        </a:prstGeom>
        <a:solidFill>
          <a:schemeClr val="accent3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932C24-C15D-46FA-9221-10BD3BE77303}">
      <dsp:nvSpPr>
        <dsp:cNvPr id="0" name=""/>
        <dsp:cNvSpPr/>
      </dsp:nvSpPr>
      <dsp:spPr>
        <a:xfrm>
          <a:off x="310765" y="1559289"/>
          <a:ext cx="5506357" cy="13278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0" rIns="0" bIns="35560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500" kern="1200" dirty="0" smtClean="0"/>
            <a:t>2ª opinião formativa</a:t>
          </a:r>
          <a:endParaRPr lang="pt-BR" sz="3500" kern="1200" dirty="0"/>
        </a:p>
      </dsp:txBody>
      <dsp:txXfrm>
        <a:off x="310765" y="1559289"/>
        <a:ext cx="5506357" cy="1327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EBD77C-4172-4811-8181-8F41B73073ED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0573226-3F52-47B5-883B-AF67B2A6926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D675666-BBD1-48A3-8BDD-8744736D40CF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1EB334-5412-47DC-BC6E-0247E87F91C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91430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Gi, adicionei esse slide, tirei de uma apresentaçao do Inácio, acho que fica melhor que o slide anterior sobre diferença entre EP e EC</a:t>
            </a:r>
            <a:endParaRPr lang="pt-BR" smtClean="0"/>
          </a:p>
        </p:txBody>
      </p:sp>
      <p:sp>
        <p:nvSpPr>
          <p:cNvPr id="419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EBFB43E-CDF1-4624-85E7-EEB26A043C45}" type="slidenum">
              <a:rPr lang="pt-BR" smtClean="0"/>
              <a:pPr/>
              <a:t>4</a:t>
            </a:fld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C438C7-9C09-440F-AFBB-836EB974A173}" type="slidenum">
              <a:rPr lang="pt-BR" smtClean="0"/>
              <a:pPr/>
              <a:t>32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 flipH="1">
            <a:off x="0" y="4941888"/>
            <a:ext cx="9144000" cy="6477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4697" y="0"/>
              </a:cxn>
              <a:cxn ang="0">
                <a:pos x="4697" y="367"/>
              </a:cxn>
              <a:cxn ang="0">
                <a:pos x="0" y="218"/>
              </a:cxn>
              <a:cxn ang="0">
                <a:pos x="4697" y="0"/>
              </a:cxn>
            </a:cxnLst>
            <a:rect l="0" t="0" r="0" b="0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 dirty="0">
              <a:latin typeface="+mn-lt"/>
              <a:cs typeface="+mn-cs"/>
            </a:endParaRPr>
          </a:p>
        </p:txBody>
      </p:sp>
      <p:sp>
        <p:nvSpPr>
          <p:cNvPr id="6" name="Fluxograma: Entrada manual 5"/>
          <p:cNvSpPr/>
          <p:nvPr userDrawn="1"/>
        </p:nvSpPr>
        <p:spPr>
          <a:xfrm flipH="1">
            <a:off x="0" y="5300663"/>
            <a:ext cx="9144000" cy="1557337"/>
          </a:xfrm>
          <a:prstGeom prst="flowChartManualInput">
            <a:avLst/>
          </a:prstGeom>
          <a:gradFill>
            <a:gsLst>
              <a:gs pos="0">
                <a:srgbClr val="7DA019"/>
              </a:gs>
              <a:gs pos="50000">
                <a:srgbClr val="A6D521"/>
              </a:gs>
              <a:gs pos="100000">
                <a:srgbClr val="7DA01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7" name="Forma livre 6"/>
          <p:cNvSpPr>
            <a:spLocks/>
          </p:cNvSpPr>
          <p:nvPr userDrawn="1"/>
        </p:nvSpPr>
        <p:spPr bwMode="auto">
          <a:xfrm>
            <a:off x="34925" y="5308600"/>
            <a:ext cx="9109075" cy="7889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0" y="0"/>
                </a:moveTo>
                <a:lnTo>
                  <a:pt x="5760" y="0"/>
                </a:lnTo>
                <a:lnTo>
                  <a:pt x="5760" y="528"/>
                </a:lnTo>
                <a:lnTo>
                  <a:pt x="48" y="0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 dirty="0">
              <a:latin typeface="+mn-lt"/>
              <a:cs typeface="+mn-cs"/>
            </a:endParaRPr>
          </a:p>
        </p:txBody>
      </p:sp>
      <p:pic>
        <p:nvPicPr>
          <p:cNvPr id="8" name="Imagem 19" descr="TELESSAUDE-SC - Marca Nova_casinha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44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20" descr="TELESSAUDE-SC - Marca Nov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8075" y="1268413"/>
            <a:ext cx="27003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m 22" descr="TELESSAUDE-SC - Marca Nova_tipo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8175" y="76200"/>
            <a:ext cx="391477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ítulo 16"/>
          <p:cNvSpPr txBox="1">
            <a:spLocks/>
          </p:cNvSpPr>
          <p:nvPr userDrawn="1"/>
        </p:nvSpPr>
        <p:spPr>
          <a:xfrm>
            <a:off x="4198938" y="1196975"/>
            <a:ext cx="1873250" cy="287338"/>
          </a:xfrm>
          <a:prstGeom prst="rect">
            <a:avLst/>
          </a:prstGeom>
        </p:spPr>
        <p:txBody>
          <a:bodyPr lIns="45715" tIns="45715" rIns="45715" bIns="45715">
            <a:norm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 dirty="0">
                <a:solidFill>
                  <a:schemeClr val="tx2"/>
                </a:solidFill>
                <a:latin typeface="Lucida Sans Unicode" pitchFamily="34" charset="0"/>
              </a:rPr>
              <a:t>Apresentações</a:t>
            </a:r>
            <a:endParaRPr lang="en-US" sz="1500" dirty="0">
              <a:solidFill>
                <a:schemeClr val="tx2"/>
              </a:solidFill>
              <a:latin typeface="Lucida Sans Unicode" pitchFamily="34" charset="0"/>
            </a:endParaRPr>
          </a:p>
        </p:txBody>
      </p:sp>
      <p:sp>
        <p:nvSpPr>
          <p:cNvPr id="13" name="Forma livre 12"/>
          <p:cNvSpPr>
            <a:spLocks/>
          </p:cNvSpPr>
          <p:nvPr userDrawn="1"/>
        </p:nvSpPr>
        <p:spPr bwMode="auto">
          <a:xfrm>
            <a:off x="1619250" y="1700213"/>
            <a:ext cx="7524750" cy="5762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4697" y="0"/>
              </a:cxn>
              <a:cxn ang="0">
                <a:pos x="4697" y="367"/>
              </a:cxn>
              <a:cxn ang="0">
                <a:pos x="0" y="218"/>
              </a:cxn>
              <a:cxn ang="0">
                <a:pos x="4697" y="0"/>
              </a:cxn>
            </a:cxnLst>
            <a:rect l="0" t="0" r="0" b="0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 dirty="0">
              <a:latin typeface="+mn-lt"/>
              <a:cs typeface="+mn-cs"/>
            </a:endParaRPr>
          </a:p>
        </p:txBody>
      </p:sp>
      <p:sp>
        <p:nvSpPr>
          <p:cNvPr id="14" name="Subtítulo 16"/>
          <p:cNvSpPr txBox="1">
            <a:spLocks/>
          </p:cNvSpPr>
          <p:nvPr userDrawn="1"/>
        </p:nvSpPr>
        <p:spPr>
          <a:xfrm>
            <a:off x="179388" y="5805488"/>
            <a:ext cx="5905500" cy="503237"/>
          </a:xfrm>
          <a:prstGeom prst="rect">
            <a:avLst/>
          </a:prstGeom>
        </p:spPr>
        <p:txBody>
          <a:bodyPr lIns="45715" tIns="45715" rIns="45715" bIns="45715"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 dirty="0" err="1">
                <a:solidFill>
                  <a:schemeClr val="bg1"/>
                </a:solidFill>
                <a:latin typeface="Lucida Sans Unicode" pitchFamily="34" charset="0"/>
              </a:rPr>
              <a:t>Telessaude</a:t>
            </a:r>
            <a:r>
              <a:rPr lang="pt-BR" sz="1500" dirty="0">
                <a:solidFill>
                  <a:schemeClr val="bg1"/>
                </a:solidFill>
                <a:latin typeface="Lucida Sans Unicode" pitchFamily="34" charset="0"/>
              </a:rPr>
              <a:t>.sc.</a:t>
            </a:r>
            <a:r>
              <a:rPr lang="pt-BR" sz="1500" dirty="0" err="1">
                <a:solidFill>
                  <a:schemeClr val="bg1"/>
                </a:solidFill>
                <a:latin typeface="Lucida Sans Unicode" pitchFamily="34" charset="0"/>
              </a:rPr>
              <a:t>gov.br</a:t>
            </a:r>
            <a:r>
              <a:rPr lang="pt-BR" sz="1500" dirty="0">
                <a:solidFill>
                  <a:schemeClr val="bg1"/>
                </a:solidFill>
                <a:latin typeface="Lucida Sans Unicode" pitchFamily="34" charset="0"/>
              </a:rPr>
              <a:t> 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 dirty="0">
                <a:solidFill>
                  <a:schemeClr val="bg1"/>
                </a:solidFill>
                <a:latin typeface="Lucida Sans Unicode" pitchFamily="34" charset="0"/>
              </a:rPr>
              <a:t>telesssaude@saude.sc.gov.br 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pt-BR" sz="1500" dirty="0">
                <a:solidFill>
                  <a:schemeClr val="bg1"/>
                </a:solidFill>
                <a:latin typeface="Lucida Sans Unicode" pitchFamily="34" charset="0"/>
              </a:rPr>
              <a:t>+55 (48) 3212-1655</a:t>
            </a:r>
            <a:endParaRPr lang="en-US" sz="1500" dirty="0">
              <a:solidFill>
                <a:schemeClr val="bg1"/>
              </a:solidFill>
              <a:latin typeface="Lucida Sans Unicode" pitchFamily="34" charset="0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395537" y="2857750"/>
            <a:ext cx="8352928" cy="787275"/>
          </a:xfrm>
        </p:spPr>
        <p:txBody>
          <a:bodyPr anchor="b"/>
          <a:lstStyle>
            <a:lvl1pPr algn="l">
              <a:defRPr sz="4000" b="1" baseline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5904656" cy="504056"/>
          </a:xfrm>
        </p:spPr>
        <p:txBody>
          <a:bodyPr lIns="45715" rIns="45715">
            <a:normAutofit/>
          </a:bodyPr>
          <a:lstStyle>
            <a:lvl1pPr marL="0" marR="64001" indent="0" algn="r">
              <a:buNone/>
              <a:defRPr sz="2000" baseline="0">
                <a:solidFill>
                  <a:srgbClr val="4B6309"/>
                </a:solidFill>
              </a:defRPr>
            </a:lvl1pPr>
            <a:lvl2pPr marL="457154" indent="0" algn="ctr">
              <a:buNone/>
            </a:lvl2pPr>
            <a:lvl3pPr marL="914309" indent="0" algn="ctr">
              <a:buNone/>
            </a:lvl3pPr>
            <a:lvl4pPr marL="1371463" indent="0" algn="ctr">
              <a:buNone/>
            </a:lvl4pPr>
            <a:lvl5pPr marL="1828617" indent="0" algn="ctr">
              <a:buNone/>
            </a:lvl5pPr>
            <a:lvl6pPr marL="2285771" indent="0" algn="ctr">
              <a:buNone/>
            </a:lvl6pPr>
            <a:lvl7pPr marL="2742926" indent="0" algn="ctr">
              <a:buNone/>
            </a:lvl7pPr>
            <a:lvl8pPr marL="3200080" indent="0" algn="ctr">
              <a:buNone/>
            </a:lvl8pPr>
            <a:lvl9pPr marL="3657234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5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4172110-35E9-42DC-953E-C69DC8612508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16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EF25D31-5A6B-4375-8318-4FD0223E0B2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576064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355977" y="1196753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D12BBD-8940-4705-AAFF-41D561EC44D1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6A39B6-0064-41BB-A2B3-F1B97ADF26F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4221088"/>
            <a:ext cx="8424936" cy="1368152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1520" y="1052736"/>
            <a:ext cx="8424936" cy="309634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83931A-A13C-4A5E-A195-17CD70DA8188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0549CC-9064-4C6A-B8D0-110DFE734B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rgbClr val="7DA019"/>
          </a:solidFill>
          <a:ln w="9652">
            <a:noFill/>
            <a:miter lim="800000"/>
          </a:ln>
        </p:spPr>
        <p:txBody>
          <a:bodyPr lIns="182862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rgbClr val="7DA019"/>
          </a:solidFill>
          <a:ln w="9652">
            <a:noFill/>
            <a:miter lim="800000"/>
          </a:ln>
        </p:spPr>
        <p:txBody>
          <a:bodyPr lIns="182862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A93E3C-161F-46A9-8F20-E003F766CFCB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05ADAD-4F98-470A-87ED-D53CAED9AD3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4EF4E-A020-420D-AA5E-844F549C9EF9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282D1-BADB-4B68-A69A-F88BD30D94D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8400-8511-46D0-A8D6-FA8BEA0C210D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181E0-C48C-4EF0-B44A-A5A4E91D80B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17EF2-BE8D-4E19-A6B9-C44A58F7D35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Overlay-ContentSlide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EB6F6-B311-40DE-9D81-E65AB7B0FD78}" type="datetimeFigureOut">
              <a:rPr lang="en-US"/>
              <a:pPr>
                <a:defRPr/>
              </a:pPr>
              <a:t>2/16/2012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D5916-8994-49C1-9147-FC35C52884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m 18" descr="TELESSAUDE-SC - Marca Nova_casinha.jpg"/>
          <p:cNvPicPr>
            <a:picLocks noChangeAspect="1"/>
          </p:cNvPicPr>
          <p:nvPr/>
        </p:nvPicPr>
        <p:blipFill>
          <a:blip r:embed="rId10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95463" y="0"/>
            <a:ext cx="7348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rma livre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31" tIns="45715" rIns="91431" bIns="45715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1" tIns="45715" rIns="91431" bIns="45715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dirty="0" smtClean="0"/>
              <a:t>Clique para editar o estilo do título mestre</a:t>
            </a:r>
            <a:endParaRPr lang="en-US" dirty="0"/>
          </a:p>
        </p:txBody>
      </p:sp>
      <p:sp>
        <p:nvSpPr>
          <p:cNvPr id="1030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lIns="91431" tIns="45715" rIns="91431" bIns="45715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5550B6B-8592-4611-9B02-F218C298EC11}" type="datetimeFigureOut">
              <a:rPr lang="pt-BR"/>
              <a:pPr>
                <a:defRPr/>
              </a:pPr>
              <a:t>16/2/2012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lIns="91431" tIns="45715" rIns="91431" bIns="45715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lIns="91431" tIns="45715" rIns="91431" bIns="45715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1BC69DA-0550-4F5B-98B5-30E6D5C3542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7" name="Triângulo retângulo 16"/>
          <p:cNvSpPr/>
          <p:nvPr/>
        </p:nvSpPr>
        <p:spPr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19" r:id="rId5"/>
    <p:sldLayoutId id="2147483920" r:id="rId6"/>
    <p:sldLayoutId id="2147483925" r:id="rId7"/>
    <p:sldLayoutId id="214748392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rgbClr val="96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5pPr>
      <a:lvl6pPr marL="457154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6pPr>
      <a:lvl7pPr marL="914309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7pPr>
      <a:lvl8pPr marL="1371463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8pPr>
      <a:lvl9pPr marL="1828617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9pPr>
      <a:extLst/>
    </p:titleStyle>
    <p:bodyStyle>
      <a:lvl1pPr marL="363538" indent="-254000" algn="l" rtl="0" eaLnBrk="0" fontAlgn="base" hangingPunct="0">
        <a:spcBef>
          <a:spcPts val="400"/>
        </a:spcBef>
        <a:spcAft>
          <a:spcPct val="0"/>
        </a:spcAft>
        <a:buClr>
          <a:srgbClr val="C00000"/>
        </a:buClr>
        <a:buSzPct val="68000"/>
        <a:buFont typeface="Wingdings 3" pitchFamily="18" charset="2"/>
        <a:buChar char="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27013" algn="l" rtl="0" eaLnBrk="0" fontAlgn="base" hangingPunct="0">
        <a:spcBef>
          <a:spcPts val="325"/>
        </a:spcBef>
        <a:spcAft>
          <a:spcPct val="0"/>
        </a:spcAft>
        <a:buClr>
          <a:srgbClr val="C00000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227013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1413" indent="-227013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013" indent="-227013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40" indent="-22857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617" indent="-22857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194" indent="-22857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771" indent="-228577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3.jpe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dab.saude.gov.br/sistemas/Pmaq/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damian@telemedicina.ufsc.br" TargetMode="External"/><Relationship Id="rId2" Type="http://schemas.openxmlformats.org/officeDocument/2006/relationships/hyperlink" Target="mailto:coord.teleconsultoriatelessaude@gmail.com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izauria@telemedicina.ufsc.br" TargetMode="External"/><Relationship Id="rId4" Type="http://schemas.openxmlformats.org/officeDocument/2006/relationships/hyperlink" Target="mailto:consultoria.inscricao@telessaude.sc.gov.br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9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3212976"/>
            <a:ext cx="8748464" cy="7872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sz="2600" dirty="0" smtClean="0"/>
              <a:t>Teleconsultoria de Organização do Processo de Trabalho e Segunda Opinião Formativa: ferramentas de educação permanente do Telessaúde SC para Melhoria do Acesso e Qualidade da Atenção Básica</a:t>
            </a:r>
            <a:endParaRPr lang="pt-BR" sz="2600" dirty="0"/>
          </a:p>
        </p:txBody>
      </p:sp>
      <p:sp>
        <p:nvSpPr>
          <p:cNvPr id="6147" name="Subtítulo 2"/>
          <p:cNvSpPr>
            <a:spLocks noGrp="1"/>
          </p:cNvSpPr>
          <p:nvPr>
            <p:ph type="subTitle" idx="1"/>
          </p:nvPr>
        </p:nvSpPr>
        <p:spPr>
          <a:xfrm>
            <a:off x="2700338" y="4214813"/>
            <a:ext cx="6192837" cy="942975"/>
          </a:xfrm>
        </p:spPr>
        <p:txBody>
          <a:bodyPr>
            <a:normAutofit fontScale="92500"/>
          </a:bodyPr>
          <a:lstStyle/>
          <a:p>
            <a:pPr marR="0" eaLnBrk="1" hangingPunct="1">
              <a:defRPr/>
            </a:pPr>
            <a:r>
              <a:rPr lang="pt-BR" sz="2600" dirty="0" smtClean="0"/>
              <a:t>Gisele </a:t>
            </a:r>
            <a:r>
              <a:rPr lang="pt-BR" sz="2600" dirty="0" err="1" smtClean="0"/>
              <a:t>Damian</a:t>
            </a:r>
            <a:r>
              <a:rPr lang="pt-BR" sz="2600" dirty="0" smtClean="0"/>
              <a:t> Antonio e </a:t>
            </a:r>
            <a:r>
              <a:rPr lang="pt-BR" sz="2600" dirty="0" err="1" smtClean="0"/>
              <a:t>Izauria</a:t>
            </a:r>
            <a:r>
              <a:rPr lang="pt-BR" sz="2600" dirty="0" smtClean="0"/>
              <a:t> </a:t>
            </a:r>
            <a:r>
              <a:rPr lang="pt-BR" sz="2600" dirty="0" err="1" smtClean="0"/>
              <a:t>Zardo</a:t>
            </a:r>
            <a:endParaRPr lang="pt-BR" sz="2600" dirty="0" smtClean="0"/>
          </a:p>
          <a:p>
            <a:pPr marR="0" eaLnBrk="1" hangingPunct="1">
              <a:defRPr/>
            </a:pPr>
            <a:r>
              <a:rPr lang="es-UY" dirty="0" smtClean="0"/>
              <a:t>Coord. Teleconsultoria e Coord. 2ª </a:t>
            </a:r>
            <a:r>
              <a:rPr lang="es-UY" smtClean="0"/>
              <a:t>opinião</a:t>
            </a:r>
            <a:r>
              <a:rPr lang="es-UY" dirty="0" smtClean="0"/>
              <a:t> </a:t>
            </a:r>
            <a:endParaRPr lang="pt-BR" dirty="0" smtClean="0"/>
          </a:p>
        </p:txBody>
      </p:sp>
      <p:sp>
        <p:nvSpPr>
          <p:cNvPr id="4" name="Retângulo 3"/>
          <p:cNvSpPr/>
          <p:nvPr/>
        </p:nvSpPr>
        <p:spPr>
          <a:xfrm>
            <a:off x="4357688" y="1214438"/>
            <a:ext cx="1571625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TELECONSULTORIA DE ORGANIZAÇÃO DE PROCESSO DE TRABALHO </a:t>
            </a:r>
            <a:endParaRPr lang="pt-BR" dirty="0"/>
          </a:p>
        </p:txBody>
      </p:sp>
      <p:sp>
        <p:nvSpPr>
          <p:cNvPr id="17411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Como solicitar a </a:t>
            </a:r>
            <a:r>
              <a:rPr lang="pt-BR" b="1" dirty="0" err="1" smtClean="0"/>
              <a:t>teleconsultoria</a:t>
            </a:r>
            <a:r>
              <a:rPr lang="pt-BR" b="1" dirty="0" smtClean="0"/>
              <a:t> OPT?</a:t>
            </a:r>
          </a:p>
          <a:p>
            <a:endParaRPr lang="pt-BR" b="1" dirty="0" smtClean="0"/>
          </a:p>
          <a:p>
            <a:r>
              <a:rPr lang="pt-BR" dirty="0" smtClean="0"/>
              <a:t>Email: </a:t>
            </a:r>
            <a:r>
              <a:rPr lang="pt-BR" b="1" dirty="0" smtClean="0"/>
              <a:t>consultoria.inscricao@telessaude.sc.gov.br</a:t>
            </a:r>
          </a:p>
          <a:p>
            <a:endParaRPr lang="pt-BR" dirty="0" smtClean="0"/>
          </a:p>
          <a:p>
            <a:r>
              <a:rPr lang="pt-BR" dirty="0" smtClean="0"/>
              <a:t>Documentos necessários: </a:t>
            </a:r>
          </a:p>
          <a:p>
            <a:pPr lvl="1"/>
            <a:r>
              <a:rPr lang="pt-BR" dirty="0" smtClean="0"/>
              <a:t>Ficha de inscrição </a:t>
            </a:r>
            <a:r>
              <a:rPr lang="pt-BR" dirty="0" smtClean="0"/>
              <a:t>;</a:t>
            </a:r>
            <a:endParaRPr lang="pt-BR" dirty="0" smtClean="0"/>
          </a:p>
          <a:p>
            <a:pPr lvl="1"/>
            <a:r>
              <a:rPr lang="pt-BR" dirty="0" smtClean="0"/>
              <a:t>Instrumento de </a:t>
            </a:r>
            <a:r>
              <a:rPr lang="pt-BR" dirty="0" err="1" smtClean="0"/>
              <a:t>autoavaliação</a:t>
            </a:r>
            <a:r>
              <a:rPr lang="pt-BR" dirty="0" smtClean="0"/>
              <a:t> AMQ ou AMAQ preenchido. 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36675"/>
            <a:ext cx="8229600" cy="1947863"/>
          </a:xfrm>
        </p:spPr>
        <p:txBody>
          <a:bodyPr/>
          <a:lstStyle/>
          <a:p>
            <a:r>
              <a:rPr lang="pt-BR" sz="2200" b="1" smtClean="0"/>
              <a:t>Como será a dinâmica das teleconsultorias?</a:t>
            </a:r>
          </a:p>
          <a:p>
            <a:pPr algn="ctr"/>
            <a:endParaRPr lang="pt-BR" sz="1000" smtClean="0"/>
          </a:p>
          <a:p>
            <a:pPr algn="ctr">
              <a:buFont typeface="Wingdings 3" pitchFamily="18" charset="2"/>
              <a:buNone/>
            </a:pPr>
            <a:r>
              <a:rPr lang="pt-BR" sz="2200" u="sng" smtClean="0"/>
              <a:t>Metodologia: Priorização de problemas e Planejamento Estratégico Situacional (PES)</a:t>
            </a:r>
          </a:p>
          <a:p>
            <a:endParaRPr lang="pt-BR" sz="2200" smtClean="0"/>
          </a:p>
          <a:p>
            <a:endParaRPr lang="pt-BR" sz="2200" smtClean="0"/>
          </a:p>
          <a:p>
            <a:pPr>
              <a:buFont typeface="Wingdings 3" pitchFamily="18" charset="2"/>
              <a:buNone/>
            </a:pPr>
            <a:endParaRPr lang="pt-BR" sz="2200" smtClean="0"/>
          </a:p>
        </p:txBody>
      </p:sp>
      <p:sp>
        <p:nvSpPr>
          <p:cNvPr id="4" name="Título 4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TELECONSULTORIA DE ORGANIZAÇÃO DE PROCESSO DE TRABALHO </a:t>
            </a:r>
            <a:endParaRPr lang="pt-BR" dirty="0"/>
          </a:p>
        </p:txBody>
      </p:sp>
      <p:graphicFrame>
        <p:nvGraphicFramePr>
          <p:cNvPr id="5" name="Diagrama 4"/>
          <p:cNvGraphicFramePr/>
          <p:nvPr/>
        </p:nvGraphicFramePr>
        <p:xfrm>
          <a:off x="539552" y="2708920"/>
          <a:ext cx="8208912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TELECONSULTORIA DE ORGANIZAÇÃO DE PROCESSO DE TRABALHO </a:t>
            </a:r>
            <a:endParaRPr lang="pt-BR" dirty="0"/>
          </a:p>
        </p:txBody>
      </p:sp>
      <p:sp>
        <p:nvSpPr>
          <p:cNvPr id="19459" name="Espaço Reservado para Conteúdo 2"/>
          <p:cNvSpPr>
            <a:spLocks noGrp="1"/>
          </p:cNvSpPr>
          <p:nvPr>
            <p:ph idx="1"/>
          </p:nvPr>
        </p:nvSpPr>
        <p:spPr>
          <a:xfrm>
            <a:off x="71438" y="1481138"/>
            <a:ext cx="8893175" cy="4525962"/>
          </a:xfrm>
        </p:spPr>
        <p:txBody>
          <a:bodyPr/>
          <a:lstStyle/>
          <a:p>
            <a:r>
              <a:rPr lang="pt-BR" b="1" dirty="0" smtClean="0"/>
              <a:t>Como priorizar os problemas relacionados à</a:t>
            </a:r>
            <a:r>
              <a:rPr lang="pt-BR" b="1" dirty="0" smtClean="0"/>
              <a:t> </a:t>
            </a:r>
            <a:r>
              <a:rPr lang="pt-BR" b="1" dirty="0" smtClean="0"/>
              <a:t>organização do processo de trabalho para </a:t>
            </a:r>
            <a:r>
              <a:rPr lang="pt-BR" b="1" dirty="0" err="1" smtClean="0"/>
              <a:t>Teleconsultoria</a:t>
            </a:r>
            <a:r>
              <a:rPr lang="pt-BR" b="1" dirty="0" smtClean="0"/>
              <a:t>?</a:t>
            </a:r>
          </a:p>
          <a:p>
            <a:pPr>
              <a:buFont typeface="Wingdings 3" pitchFamily="18" charset="2"/>
              <a:buNone/>
            </a:pPr>
            <a:endParaRPr lang="pt-BR" b="1" dirty="0" smtClean="0"/>
          </a:p>
          <a:p>
            <a:r>
              <a:rPr lang="pt-BR" dirty="0" smtClean="0"/>
              <a:t>Na reunião de equipe (mínimo 2 reuniões mensais de 2h) discutir e priorizar um problema relacionado a:</a:t>
            </a:r>
          </a:p>
          <a:p>
            <a:pPr lvl="1"/>
            <a:r>
              <a:rPr lang="pt-BR" dirty="0" smtClean="0"/>
              <a:t>Acesso/demanda espontânea e demanda programada</a:t>
            </a:r>
          </a:p>
          <a:p>
            <a:pPr lvl="1"/>
            <a:r>
              <a:rPr lang="pt-BR" dirty="0" smtClean="0"/>
              <a:t>Vigilância à Saúde</a:t>
            </a:r>
          </a:p>
          <a:p>
            <a:pPr lvl="1"/>
            <a:r>
              <a:rPr lang="pt-BR" dirty="0" smtClean="0"/>
              <a:t>Promoção da Saúde</a:t>
            </a:r>
          </a:p>
          <a:p>
            <a:pPr lvl="1"/>
            <a:r>
              <a:rPr lang="pt-BR" dirty="0" smtClean="0"/>
              <a:t>Participação Comunitária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TELECONSULTORIA DE ORGANIZAÇÃO DE PROCESSO DE TRABALHO </a:t>
            </a:r>
            <a:endParaRPr lang="pt-BR" dirty="0"/>
          </a:p>
        </p:txBody>
      </p:sp>
      <p:sp>
        <p:nvSpPr>
          <p:cNvPr id="2048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smtClean="0"/>
              <a:t>Quais os pré-requisitos para Teleconsultoria?</a:t>
            </a:r>
          </a:p>
          <a:p>
            <a:endParaRPr lang="pt-BR" smtClean="0"/>
          </a:p>
          <a:p>
            <a:r>
              <a:rPr lang="pt-BR" smtClean="0"/>
              <a:t>Computador com acesso à internet;</a:t>
            </a:r>
          </a:p>
          <a:p>
            <a:endParaRPr lang="pt-BR" smtClean="0"/>
          </a:p>
          <a:p>
            <a:r>
              <a:rPr lang="pt-BR" smtClean="0"/>
              <a:t>Programa de Skype instalado já com conta para contato;</a:t>
            </a:r>
          </a:p>
          <a:p>
            <a:endParaRPr lang="pt-BR" smtClean="0"/>
          </a:p>
          <a:p>
            <a:r>
              <a:rPr lang="pt-BR" smtClean="0"/>
              <a:t>Sistema de som (microfone e caixa de som ou </a:t>
            </a:r>
            <a:r>
              <a:rPr lang="pt-BR" i="1" smtClean="0"/>
              <a:t>headset).</a:t>
            </a:r>
            <a:endParaRPr lang="pt-BR" smtClean="0"/>
          </a:p>
          <a:p>
            <a:pPr>
              <a:buFont typeface="Wingdings 3" pitchFamily="18" charset="2"/>
              <a:buNone/>
            </a:pPr>
            <a:r>
              <a:rPr lang="pt-BR" b="1" smtClean="0"/>
              <a:t> </a:t>
            </a:r>
            <a:endParaRPr lang="pt-BR" smtClean="0"/>
          </a:p>
          <a:p>
            <a:endParaRPr lang="pt-BR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ço Reservado para Conteúdo 2"/>
          <p:cNvSpPr>
            <a:spLocks noGrp="1"/>
          </p:cNvSpPr>
          <p:nvPr>
            <p:ph idx="1"/>
          </p:nvPr>
        </p:nvSpPr>
        <p:spPr>
          <a:xfrm>
            <a:off x="0" y="487363"/>
            <a:ext cx="8893175" cy="4525962"/>
          </a:xfrm>
        </p:spPr>
        <p:txBody>
          <a:bodyPr/>
          <a:lstStyle/>
          <a:p>
            <a:pPr algn="ctr"/>
            <a:r>
              <a:rPr lang="pt-BR" sz="3000" dirty="0" smtClean="0"/>
              <a:t> Você teve sua adesão no PMAQ homologada na Portaria 2.812/2011? Se a sua resposta for sim, você pode solicitar a </a:t>
            </a:r>
            <a:r>
              <a:rPr lang="pt-BR" sz="3000" dirty="0" err="1" smtClean="0"/>
              <a:t>Teleconsultoria</a:t>
            </a:r>
            <a:r>
              <a:rPr lang="pt-BR" sz="3000" dirty="0" smtClean="0"/>
              <a:t> de organização do processo de trabalho  do </a:t>
            </a:r>
            <a:r>
              <a:rPr lang="pt-BR" sz="3000" dirty="0" err="1" smtClean="0"/>
              <a:t>Telessaúde</a:t>
            </a:r>
            <a:r>
              <a:rPr lang="pt-BR" sz="3000" dirty="0" smtClean="0"/>
              <a:t>. </a:t>
            </a:r>
          </a:p>
          <a:p>
            <a:pPr algn="ctr"/>
            <a:endParaRPr lang="pt-BR" sz="3000" dirty="0" smtClean="0"/>
          </a:p>
          <a:p>
            <a:pPr algn="ctr"/>
            <a:r>
              <a:rPr lang="pt-BR" sz="3000" dirty="0" smtClean="0"/>
              <a:t>Não deixe para a última hora! O </a:t>
            </a:r>
            <a:r>
              <a:rPr lang="pt-BR" sz="3000" dirty="0" err="1" smtClean="0"/>
              <a:t>Telessaúde</a:t>
            </a:r>
            <a:r>
              <a:rPr lang="pt-BR" sz="3000" dirty="0" smtClean="0"/>
              <a:t> pode te auxiliar com a implantação </a:t>
            </a:r>
            <a:r>
              <a:rPr lang="pt-BR" sz="3000" dirty="0" smtClean="0"/>
              <a:t>do </a:t>
            </a:r>
            <a:r>
              <a:rPr lang="pt-BR" sz="3000" dirty="0" smtClean="0"/>
              <a:t>PMAQ antes da avaliação externa do MS.</a:t>
            </a:r>
          </a:p>
          <a:p>
            <a:pPr algn="ctr"/>
            <a:endParaRPr lang="pt-BR" sz="3000" dirty="0" smtClean="0"/>
          </a:p>
          <a:p>
            <a:pPr algn="ctr"/>
            <a:r>
              <a:rPr lang="pt-BR" sz="3000" dirty="0" smtClean="0"/>
              <a:t>Faça parte desta equipe! 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16200000">
            <a:off x="-3293703" y="1589447"/>
            <a:ext cx="7365504" cy="778098"/>
          </a:xfrm>
        </p:spPr>
        <p:txBody>
          <a:bodyPr/>
          <a:lstStyle/>
          <a:p>
            <a:pPr>
              <a:defRPr/>
            </a:pPr>
            <a:r>
              <a:rPr lang="pt-BR" sz="2000" dirty="0" smtClean="0"/>
              <a:t>Municípios inscritos na teleconsultoria</a:t>
            </a:r>
            <a:endParaRPr lang="pt-BR" sz="2000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900113" y="260350"/>
          <a:ext cx="7895728" cy="5398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4799384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dirty="0">
                          <a:latin typeface="Arial"/>
                          <a:ea typeface="Calibri"/>
                          <a:cs typeface="Times New Roman"/>
                        </a:rPr>
                        <a:t>MACRO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>
                          <a:latin typeface="Arial"/>
                          <a:ea typeface="Calibri"/>
                          <a:cs typeface="Times New Roman"/>
                        </a:rPr>
                        <a:t>Município</a:t>
                      </a:r>
                      <a:endParaRPr lang="pt-BR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>
                          <a:latin typeface="Arial"/>
                          <a:ea typeface="Calibri"/>
                          <a:cs typeface="Times New Roman"/>
                        </a:rPr>
                        <a:t>Extremo-oeste</a:t>
                      </a:r>
                      <a:endParaRPr lang="pt-BR" sz="2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Iraceminha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 (C), </a:t>
                      </a: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Caibi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 (SC), Xaxim (C), Maravilha (C).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dirty="0">
                          <a:latin typeface="Arial"/>
                          <a:ea typeface="Calibri"/>
                          <a:cs typeface="Times New Roman"/>
                        </a:rPr>
                        <a:t>Norte/Nordeste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Corupá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 (C), </a:t>
                      </a: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Petrolândia</a:t>
                      </a:r>
                      <a:r>
                        <a:rPr lang="pt-BR" sz="2200" baseline="0" dirty="0" smtClean="0">
                          <a:latin typeface="Arial"/>
                          <a:ea typeface="Calibri"/>
                          <a:cs typeface="Times New Roman"/>
                        </a:rPr>
                        <a:t> (SC)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dirty="0">
                          <a:latin typeface="Arial"/>
                          <a:ea typeface="Calibri"/>
                          <a:cs typeface="Times New Roman"/>
                        </a:rPr>
                        <a:t>Vale e Foz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>
                          <a:latin typeface="Arial"/>
                          <a:ea typeface="Calibri"/>
                          <a:cs typeface="Times New Roman"/>
                        </a:rPr>
                        <a:t>Mirim 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doce (SC)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dirty="0">
                          <a:latin typeface="Arial"/>
                          <a:ea typeface="Calibri"/>
                          <a:cs typeface="Times New Roman"/>
                        </a:rPr>
                        <a:t>Sul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Laguna (SC), </a:t>
                      </a: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Imbituba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 (SC), </a:t>
                      </a: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Gravatal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 (SC)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dirty="0">
                          <a:latin typeface="Arial"/>
                          <a:ea typeface="Calibri"/>
                          <a:cs typeface="Times New Roman"/>
                        </a:rPr>
                        <a:t>Planalto Serrano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dirty="0">
                          <a:latin typeface="Arial"/>
                          <a:ea typeface="Calibri"/>
                          <a:cs typeface="Times New Roman"/>
                        </a:rPr>
                        <a:t>São José do </a:t>
                      </a:r>
                      <a:r>
                        <a:rPr lang="pt-BR" sz="2200" dirty="0" err="1" smtClean="0">
                          <a:latin typeface="Arial"/>
                          <a:ea typeface="Calibri"/>
                          <a:cs typeface="Times New Roman"/>
                        </a:rPr>
                        <a:t>Cerrito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 (SC)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b="1" dirty="0">
                          <a:latin typeface="Arial"/>
                          <a:ea typeface="Calibri"/>
                          <a:cs typeface="Times New Roman"/>
                        </a:rPr>
                        <a:t>Meio Oeste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2200" dirty="0">
                          <a:latin typeface="Arial"/>
                          <a:ea typeface="Calibri"/>
                          <a:cs typeface="Times New Roman"/>
                        </a:rPr>
                        <a:t>Alto Bela 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Vista (C), Arvoredo (C), Pres.</a:t>
                      </a:r>
                      <a:r>
                        <a:rPr lang="pt-BR" sz="2200" baseline="0" dirty="0" smtClean="0">
                          <a:latin typeface="Arial"/>
                          <a:ea typeface="Calibri"/>
                          <a:cs typeface="Times New Roman"/>
                        </a:rPr>
                        <a:t> Castello Branco (C), </a:t>
                      </a:r>
                      <a:r>
                        <a:rPr lang="pt-BR" sz="2200" baseline="0" dirty="0" err="1" smtClean="0">
                          <a:latin typeface="Arial"/>
                          <a:ea typeface="Calibri"/>
                          <a:cs typeface="Times New Roman"/>
                        </a:rPr>
                        <a:t>Ipira</a:t>
                      </a:r>
                      <a:r>
                        <a:rPr lang="pt-BR" sz="2200" baseline="0" dirty="0" smtClean="0">
                          <a:latin typeface="Arial"/>
                          <a:ea typeface="Calibri"/>
                          <a:cs typeface="Times New Roman"/>
                        </a:rPr>
                        <a:t> (C), Irani (C), Monte Carlo (C) , </a:t>
                      </a:r>
                      <a:r>
                        <a:rPr lang="pt-BR" sz="2200" baseline="0" dirty="0" err="1" smtClean="0">
                          <a:latin typeface="Arial"/>
                          <a:ea typeface="Calibri"/>
                          <a:cs typeface="Times New Roman"/>
                        </a:rPr>
                        <a:t>Perituba</a:t>
                      </a:r>
                      <a:r>
                        <a:rPr lang="pt-BR" sz="2200" baseline="0" dirty="0" smtClean="0">
                          <a:latin typeface="Arial"/>
                          <a:ea typeface="Calibri"/>
                          <a:cs typeface="Times New Roman"/>
                        </a:rPr>
                        <a:t> (C), Peritiba (C), Xavantina , Concórdia (C), Lindóia do Sul 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(SC)</a:t>
                      </a:r>
                      <a:r>
                        <a:rPr lang="pt-BR" sz="2200" baseline="0" dirty="0" smtClean="0">
                          <a:latin typeface="Arial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pt-BR" sz="2200" baseline="0" dirty="0" err="1" smtClean="0">
                          <a:latin typeface="Arial"/>
                          <a:ea typeface="Calibri"/>
                          <a:cs typeface="Times New Roman"/>
                        </a:rPr>
                        <a:t>Fraiburgo</a:t>
                      </a:r>
                      <a:r>
                        <a:rPr lang="pt-BR" sz="2200" baseline="0" dirty="0" smtClean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pt-BR" sz="2200" dirty="0" smtClean="0">
                          <a:latin typeface="Arial"/>
                          <a:ea typeface="Calibri"/>
                          <a:cs typeface="Times New Roman"/>
                        </a:rPr>
                        <a:t>(SC)</a:t>
                      </a:r>
                      <a:endParaRPr lang="pt-BR" sz="2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557" name="CaixaDeTexto 4"/>
          <p:cNvSpPr txBox="1">
            <a:spLocks noChangeArrowheads="1"/>
          </p:cNvSpPr>
          <p:nvPr/>
        </p:nvSpPr>
        <p:spPr bwMode="auto">
          <a:xfrm>
            <a:off x="3708400" y="5949950"/>
            <a:ext cx="4024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b="1"/>
              <a:t>C = Consultoria agendada </a:t>
            </a:r>
          </a:p>
          <a:p>
            <a:r>
              <a:rPr lang="pt-BR" b="1"/>
              <a:t>SC = Solicitação de teleconsultoria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507288" cy="1143000"/>
          </a:xfrm>
        </p:spPr>
        <p:txBody>
          <a:bodyPr/>
          <a:lstStyle/>
          <a:p>
            <a:pPr>
              <a:defRPr/>
            </a:pPr>
            <a:r>
              <a:rPr lang="pt-BR" sz="2400" dirty="0" smtClean="0"/>
              <a:t>Outras informações, acesse o site </a:t>
            </a:r>
            <a:r>
              <a:rPr lang="pt-BR" sz="2400" dirty="0" err="1" smtClean="0"/>
              <a:t>telessaude</a:t>
            </a:r>
            <a:r>
              <a:rPr lang="pt-BR" sz="2400" dirty="0" smtClean="0"/>
              <a:t>.sc.gov.br</a:t>
            </a:r>
            <a:endParaRPr lang="pt-BR" sz="2400" dirty="0"/>
          </a:p>
        </p:txBody>
      </p:sp>
      <p:sp>
        <p:nvSpPr>
          <p:cNvPr id="2355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050"/>
            <a:ext cx="9144000" cy="550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ta para baixo 4"/>
          <p:cNvSpPr/>
          <p:nvPr/>
        </p:nvSpPr>
        <p:spPr>
          <a:xfrm>
            <a:off x="4932363" y="1989138"/>
            <a:ext cx="431800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4716463" y="2492375"/>
            <a:ext cx="863600" cy="7921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Espaço Reservado para Conteúdo 3"/>
          <p:cNvGraphicFramePr>
            <a:graphicFrameLocks/>
          </p:cNvGraphicFramePr>
          <p:nvPr/>
        </p:nvGraphicFramePr>
        <p:xfrm>
          <a:off x="590872" y="1124744"/>
          <a:ext cx="671743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579" name="Imagem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9925" y="2349500"/>
            <a:ext cx="19446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600" dirty="0" smtClean="0"/>
              <a:t> </a:t>
            </a:r>
            <a:r>
              <a:rPr lang="en-US" sz="3600" dirty="0" err="1" smtClean="0"/>
              <a:t>Segunda</a:t>
            </a:r>
            <a:r>
              <a:rPr lang="en-US" sz="3600" dirty="0" smtClean="0"/>
              <a:t> </a:t>
            </a:r>
            <a:r>
              <a:rPr lang="en-US" sz="3600" dirty="0" err="1" smtClean="0"/>
              <a:t>Opinião</a:t>
            </a:r>
            <a:r>
              <a:rPr lang="en-US" sz="3600" dirty="0" smtClean="0"/>
              <a:t> </a:t>
            </a:r>
            <a:r>
              <a:rPr lang="en-US" sz="3600" dirty="0" err="1" smtClean="0"/>
              <a:t>Formativa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49250" y="1628775"/>
            <a:ext cx="8686800" cy="4827588"/>
          </a:xfrm>
        </p:spPr>
        <p:txBody>
          <a:bodyPr>
            <a:normAutofit fontScale="92500" lnSpcReduction="10000"/>
          </a:bodyPr>
          <a:lstStyle/>
          <a:p>
            <a:pPr>
              <a:buFont typeface="Wingdings 3" pitchFamily="18" charset="2"/>
              <a:buNone/>
              <a:defRPr/>
            </a:pPr>
            <a:r>
              <a:rPr lang="en-US" sz="3000" dirty="0" err="1" smtClean="0">
                <a:solidFill>
                  <a:schemeClr val="accent2">
                    <a:lumMod val="75000"/>
                  </a:schemeClr>
                </a:solidFill>
              </a:rPr>
              <a:t>Reguladora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err="1" smtClean="0"/>
              <a:t>Izauria</a:t>
            </a:r>
            <a:r>
              <a:rPr lang="en-US" sz="3000" dirty="0" smtClean="0"/>
              <a:t> </a:t>
            </a:r>
            <a:r>
              <a:rPr lang="en-US" sz="3000" dirty="0" err="1" smtClean="0"/>
              <a:t>Zardo</a:t>
            </a:r>
            <a:r>
              <a:rPr lang="en-US" sz="3000" dirty="0" smtClean="0"/>
              <a:t> (</a:t>
            </a:r>
            <a:r>
              <a:rPr lang="en-US" sz="3000" dirty="0" err="1" smtClean="0"/>
              <a:t>enfermeira</a:t>
            </a:r>
            <a:r>
              <a:rPr lang="en-US" sz="3000" dirty="0" smtClean="0"/>
              <a:t>)</a:t>
            </a:r>
          </a:p>
          <a:p>
            <a:pPr>
              <a:defRPr/>
            </a:pPr>
            <a:endParaRPr lang="en-US" sz="3000" dirty="0" smtClean="0"/>
          </a:p>
          <a:p>
            <a:pPr>
              <a:buFont typeface="Wingdings 3" pitchFamily="18" charset="2"/>
              <a:buNone/>
              <a:defRPr/>
            </a:pPr>
            <a:r>
              <a:rPr lang="en-US" sz="3000" dirty="0" err="1" smtClean="0">
                <a:solidFill>
                  <a:schemeClr val="accent2">
                    <a:lumMod val="75000"/>
                  </a:schemeClr>
                </a:solidFill>
              </a:rPr>
              <a:t>Teleconsultores</a:t>
            </a:r>
            <a:r>
              <a:rPr lang="en-US" sz="300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buFont typeface="Wingdings 3" pitchFamily="18" charset="2"/>
              <a:buNone/>
              <a:defRPr/>
            </a:pPr>
            <a:endParaRPr lang="en-US" sz="3000" dirty="0" smtClean="0"/>
          </a:p>
          <a:p>
            <a:pPr>
              <a:defRPr/>
            </a:pPr>
            <a:r>
              <a:rPr lang="pt-BR" sz="3000" dirty="0" smtClean="0"/>
              <a:t>Daniela Salomé Andrade (enfermeira)</a:t>
            </a:r>
          </a:p>
          <a:p>
            <a:pPr>
              <a:buFont typeface="Wingdings 3" pitchFamily="18" charset="2"/>
              <a:buNone/>
              <a:defRPr/>
            </a:pPr>
            <a:endParaRPr lang="pt-BR" sz="3000" dirty="0" smtClean="0"/>
          </a:p>
          <a:p>
            <a:pPr>
              <a:defRPr/>
            </a:pPr>
            <a:r>
              <a:rPr lang="pt-BR" sz="3000" dirty="0" err="1" smtClean="0"/>
              <a:t>Giovana</a:t>
            </a:r>
            <a:r>
              <a:rPr lang="pt-BR" sz="3000" dirty="0" smtClean="0"/>
              <a:t> </a:t>
            </a:r>
            <a:r>
              <a:rPr lang="pt-BR" sz="3000" dirty="0" err="1" smtClean="0"/>
              <a:t>Bacilieri</a:t>
            </a:r>
            <a:r>
              <a:rPr lang="pt-BR" sz="3000" dirty="0" smtClean="0"/>
              <a:t> Soares (médica)</a:t>
            </a:r>
          </a:p>
          <a:p>
            <a:pPr>
              <a:buFont typeface="Wingdings 3" pitchFamily="18" charset="2"/>
              <a:buNone/>
              <a:defRPr/>
            </a:pPr>
            <a:endParaRPr lang="pt-BR" sz="3000" dirty="0" smtClean="0"/>
          </a:p>
          <a:p>
            <a:pPr>
              <a:defRPr/>
            </a:pPr>
            <a:r>
              <a:rPr lang="pt-BR" sz="3000" dirty="0" smtClean="0"/>
              <a:t>Igor Tavares da Silva Chaves (médico)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pt-BR" sz="2800" dirty="0" smtClean="0"/>
              <a:t>Segunda Opinião Formativa</a:t>
            </a:r>
          </a:p>
        </p:txBody>
      </p:sp>
      <p:pic>
        <p:nvPicPr>
          <p:cNvPr id="26627" name="Imagem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4076700"/>
            <a:ext cx="25209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76700"/>
            <a:ext cx="2447925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084888" y="2205038"/>
            <a:ext cx="2649537" cy="2376487"/>
          </a:xfrm>
        </p:spPr>
      </p:pic>
      <p:pic>
        <p:nvPicPr>
          <p:cNvPr id="26630" name="Imagem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2854325"/>
            <a:ext cx="1081088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tângulo 15"/>
          <p:cNvSpPr>
            <a:spLocks noChangeArrowheads="1"/>
          </p:cNvSpPr>
          <p:nvPr/>
        </p:nvSpPr>
        <p:spPr bwMode="auto">
          <a:xfrm>
            <a:off x="323850" y="1341438"/>
            <a:ext cx="67691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700" b="1"/>
              <a:t>Suporte à decisão profissional para </a:t>
            </a:r>
          </a:p>
          <a:p>
            <a:endParaRPr lang="pt-BR" sz="2700" b="1"/>
          </a:p>
          <a:p>
            <a:r>
              <a:rPr lang="pt-BR" sz="2700" b="1"/>
              <a:t>questões do cotidiano de trabalho das</a:t>
            </a:r>
          </a:p>
          <a:p>
            <a:endParaRPr lang="pt-BR" sz="2700" b="1"/>
          </a:p>
          <a:p>
            <a:r>
              <a:rPr lang="pt-BR" sz="2700" b="1"/>
              <a:t> equipes de Saúde da Família</a:t>
            </a:r>
            <a:r>
              <a:rPr lang="pt-BR" sz="270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179512" y="5445224"/>
            <a:ext cx="4104456" cy="1224136"/>
          </a:xfrm>
          <a:solidFill>
            <a:schemeClr val="bg1"/>
          </a:solidFill>
          <a:ln w="28575">
            <a:solidFill>
              <a:srgbClr val="00B0F0"/>
            </a:solidFill>
          </a:ln>
        </p:spPr>
        <p:txBody>
          <a:bodyPr/>
          <a:lstStyle/>
          <a:p>
            <a:pPr algn="ctr">
              <a:defRPr/>
            </a:pPr>
            <a:r>
              <a:rPr lang="pt-BR" sz="2400" b="0" dirty="0" smtClean="0"/>
              <a:t>Como fazer </a:t>
            </a:r>
            <a:r>
              <a:rPr lang="pt-BR" sz="2400" b="0" u="sng" dirty="0" smtClean="0"/>
              <a:t>E</a:t>
            </a:r>
            <a:r>
              <a:rPr lang="pt-BR" sz="2400" u="sng" dirty="0" smtClean="0"/>
              <a:t>ducação Permanente </a:t>
            </a:r>
            <a:r>
              <a:rPr lang="pt-BR" sz="2400" b="0" dirty="0" smtClean="0"/>
              <a:t>no trabalho?</a:t>
            </a:r>
            <a:endParaRPr lang="pt-BR" sz="2400" b="0" dirty="0"/>
          </a:p>
        </p:txBody>
      </p:sp>
      <p:sp>
        <p:nvSpPr>
          <p:cNvPr id="7" name="Título 4"/>
          <p:cNvSpPr txBox="1">
            <a:spLocks/>
          </p:cNvSpPr>
          <p:nvPr/>
        </p:nvSpPr>
        <p:spPr>
          <a:xfrm>
            <a:off x="755576" y="3654152"/>
            <a:ext cx="384558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5" rIns="91431" bIns="45715" anchor="ctr">
            <a:normAutofit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0" hangingPunct="0">
              <a:defRPr/>
            </a:pPr>
            <a:r>
              <a:rPr lang="pt-BR" sz="2400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O que é </a:t>
            </a:r>
            <a:r>
              <a:rPr lang="pt-BR" sz="2400" b="1" u="sng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Apoio Institucional</a:t>
            </a:r>
            <a:r>
              <a:rPr lang="pt-BR" sz="2400" b="1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BR" sz="2400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às equipes de AB?</a:t>
            </a:r>
          </a:p>
        </p:txBody>
      </p:sp>
      <p:sp>
        <p:nvSpPr>
          <p:cNvPr id="8" name="Título 4"/>
          <p:cNvSpPr txBox="1">
            <a:spLocks/>
          </p:cNvSpPr>
          <p:nvPr/>
        </p:nvSpPr>
        <p:spPr>
          <a:xfrm>
            <a:off x="971600" y="1340768"/>
            <a:ext cx="4608512" cy="15841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31" tIns="45715" rIns="91431" bIns="45715"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eaLnBrk="0" hangingPunct="0">
              <a:defRPr/>
            </a:pPr>
            <a:r>
              <a:rPr lang="pt-BR" sz="2400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Como o</a:t>
            </a:r>
            <a:r>
              <a:rPr lang="pt-BR" sz="2400" b="1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pt-BR" sz="2400" b="1" u="sng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Telessaúde</a:t>
            </a:r>
            <a:r>
              <a:rPr lang="pt-BR" sz="2400" u="sng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 SC </a:t>
            </a:r>
            <a:r>
              <a:rPr lang="pt-BR" sz="2400" dirty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pode contribuir na organização do processo de trabalho das equipes de AB?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/>
          </a:p>
        </p:txBody>
      </p:sp>
      <p:sp>
        <p:nvSpPr>
          <p:cNvPr id="27651" name="Espaço Reservado para Conteúdo 2"/>
          <p:cNvSpPr>
            <a:spLocks noGrp="1"/>
          </p:cNvSpPr>
          <p:nvPr>
            <p:ph idx="1"/>
          </p:nvPr>
        </p:nvSpPr>
        <p:spPr>
          <a:xfrm>
            <a:off x="-11113" y="1135063"/>
            <a:ext cx="8686801" cy="4525962"/>
          </a:xfrm>
        </p:spPr>
        <p:txBody>
          <a:bodyPr/>
          <a:lstStyle/>
          <a:p>
            <a:pPr>
              <a:lnSpc>
                <a:spcPct val="130000"/>
              </a:lnSpc>
              <a:buFont typeface="Wingdings 3" pitchFamily="18" charset="2"/>
              <a:buNone/>
            </a:pPr>
            <a:r>
              <a:rPr lang="en-US" sz="2700" smtClean="0"/>
              <a:t>	Principal objetivo:</a:t>
            </a:r>
          </a:p>
          <a:p>
            <a:pPr>
              <a:lnSpc>
                <a:spcPct val="130000"/>
              </a:lnSpc>
              <a:buFont typeface="Wingdings 3" pitchFamily="18" charset="2"/>
              <a:buNone/>
            </a:pPr>
            <a:endParaRPr lang="en-US" sz="2700" smtClean="0"/>
          </a:p>
          <a:p>
            <a:pPr>
              <a:lnSpc>
                <a:spcPct val="130000"/>
              </a:lnSpc>
              <a:buFont typeface="Wingdings 3" pitchFamily="18" charset="2"/>
              <a:buNone/>
            </a:pPr>
            <a:r>
              <a:rPr lang="pt-BR" sz="2700" smtClean="0"/>
              <a:t>	Aumentar a resolubilidade da Atenção Primária à Saúde (APS), contribuindo na qualificação dos profissionais que atuam na Estratégia de Saúde da Família. </a:t>
            </a:r>
          </a:p>
          <a:p>
            <a:pPr>
              <a:buFont typeface="Wingdings 3" pitchFamily="18" charset="2"/>
              <a:buNone/>
            </a:pPr>
            <a:endParaRPr lang="pt-BR" smtClean="0"/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4005263"/>
            <a:ext cx="23764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0767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ítulo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8507412" cy="922337"/>
          </a:xfrm>
        </p:spPr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 smtClean="0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6988"/>
            <a:ext cx="9144000" cy="556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60350"/>
            <a:ext cx="8353425" cy="5832475"/>
          </a:xfrm>
        </p:spPr>
      </p:pic>
      <p:pic>
        <p:nvPicPr>
          <p:cNvPr id="29699" name="Imagem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0"/>
            <a:ext cx="93503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/>
          </a:p>
        </p:txBody>
      </p:sp>
      <p:sp>
        <p:nvSpPr>
          <p:cNvPr id="30723" name="Espaço Reservado para Conteúdo 2"/>
          <p:cNvSpPr>
            <a:spLocks noGrp="1"/>
          </p:cNvSpPr>
          <p:nvPr>
            <p:ph idx="1"/>
          </p:nvPr>
        </p:nvSpPr>
        <p:spPr>
          <a:xfrm>
            <a:off x="107950" y="1412875"/>
            <a:ext cx="9144000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pt-BR" sz="2700" smtClean="0"/>
              <a:t>	Todas as dúvidas chegam ao profissional regulador, que </a:t>
            </a:r>
            <a:r>
              <a:rPr lang="pt-BR" sz="2700" b="1" smtClean="0">
                <a:solidFill>
                  <a:srgbClr val="7DA014"/>
                </a:solidFill>
              </a:rPr>
              <a:t>direciona cada uma delas ao teleconsultor para elaboração da resposta em até 72h úteis.</a:t>
            </a:r>
          </a:p>
          <a:p>
            <a:pPr>
              <a:lnSpc>
                <a:spcPct val="150000"/>
              </a:lnSpc>
              <a:buFont typeface="Wingdings 3" pitchFamily="18" charset="2"/>
              <a:buNone/>
            </a:pPr>
            <a:endParaRPr lang="pt-BR" smtClean="0"/>
          </a:p>
        </p:txBody>
      </p:sp>
      <p:pic>
        <p:nvPicPr>
          <p:cNvPr id="30724" name="Picture 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3933825"/>
            <a:ext cx="25923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4800" y="3644900"/>
            <a:ext cx="1871663" cy="253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/>
          </a:p>
        </p:txBody>
      </p:sp>
      <p:sp>
        <p:nvSpPr>
          <p:cNvPr id="31747" name="Espaço Reservado para Conteúdo 2"/>
          <p:cNvSpPr>
            <a:spLocks noGrp="1"/>
          </p:cNvSpPr>
          <p:nvPr>
            <p:ph idx="1"/>
          </p:nvPr>
        </p:nvSpPr>
        <p:spPr>
          <a:xfrm>
            <a:off x="0" y="1268413"/>
            <a:ext cx="9299575" cy="2808287"/>
          </a:xfrm>
        </p:spPr>
        <p:txBody>
          <a:bodyPr/>
          <a:lstStyle/>
          <a:p>
            <a:pPr>
              <a:lnSpc>
                <a:spcPct val="150000"/>
              </a:lnSpc>
              <a:buFont typeface="Wingdings 3" pitchFamily="18" charset="2"/>
              <a:buNone/>
            </a:pPr>
            <a:r>
              <a:rPr lang="en-US" sz="2700" smtClean="0"/>
              <a:t>	A resposta é elaborada com base nas melhores evidências científicas disponíveis no momento ou na experência profissional do teleconsultor.</a:t>
            </a:r>
            <a:endParaRPr lang="pt-BR" sz="2700" smtClean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3727450"/>
            <a:ext cx="8191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951413"/>
            <a:ext cx="20002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582988"/>
            <a:ext cx="1584325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5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950" y="3538538"/>
            <a:ext cx="1727200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5599113"/>
            <a:ext cx="2376487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175" y="3654425"/>
            <a:ext cx="2381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/>
          </a:p>
        </p:txBody>
      </p:sp>
      <p:sp>
        <p:nvSpPr>
          <p:cNvPr id="32771" name="Espaço Reservado para Conteúdo 2"/>
          <p:cNvSpPr>
            <a:spLocks noGrp="1"/>
          </p:cNvSpPr>
          <p:nvPr>
            <p:ph idx="1"/>
          </p:nvPr>
        </p:nvSpPr>
        <p:spPr>
          <a:xfrm>
            <a:off x="395288" y="1265238"/>
            <a:ext cx="8353425" cy="6051550"/>
          </a:xfrm>
        </p:spPr>
        <p:txBody>
          <a:bodyPr/>
          <a:lstStyle/>
          <a:p>
            <a:pPr>
              <a:lnSpc>
                <a:spcPct val="130000"/>
              </a:lnSpc>
              <a:buFont typeface="Wingdings 3" pitchFamily="18" charset="2"/>
              <a:buNone/>
            </a:pPr>
            <a:r>
              <a:rPr lang="en-US" sz="2800" smtClean="0"/>
              <a:t>Exemplos:</a:t>
            </a:r>
          </a:p>
          <a:p>
            <a:pPr>
              <a:lnSpc>
                <a:spcPct val="130000"/>
              </a:lnSpc>
              <a:buFont typeface="Wingdings 3" pitchFamily="18" charset="2"/>
              <a:buNone/>
            </a:pPr>
            <a:endParaRPr lang="en-US" sz="2800" smtClean="0"/>
          </a:p>
          <a:p>
            <a:pPr algn="just">
              <a:lnSpc>
                <a:spcPct val="130000"/>
              </a:lnSpc>
              <a:buFont typeface="Wingdings 3" pitchFamily="18" charset="2"/>
              <a:buNone/>
            </a:pPr>
            <a:r>
              <a:rPr lang="en-US" sz="2800" smtClean="0"/>
              <a:t>1- </a:t>
            </a:r>
            <a:r>
              <a:rPr lang="pt-BR" sz="2800" smtClean="0"/>
              <a:t>Paciente em tratamento de osteoporose com alendronato 70mg + calcio500mg + vit D200ui, vem com melhora da densitometria e com diagnóstico de osteopenia grave. </a:t>
            </a:r>
            <a:endParaRPr lang="en-US" sz="2800" smtClean="0"/>
          </a:p>
          <a:p>
            <a:pPr>
              <a:lnSpc>
                <a:spcPct val="130000"/>
              </a:lnSpc>
              <a:buFont typeface="Wingdings 3" pitchFamily="18" charset="2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tângulo 3"/>
          <p:cNvSpPr>
            <a:spLocks noChangeArrowheads="1"/>
          </p:cNvSpPr>
          <p:nvPr/>
        </p:nvSpPr>
        <p:spPr bwMode="auto">
          <a:xfrm>
            <a:off x="467544" y="1340768"/>
            <a:ext cx="80645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BR" sz="2800" dirty="0"/>
              <a:t>Mantenho o tratamento? Solicito nova </a:t>
            </a:r>
            <a:r>
              <a:rPr lang="pt-BR" sz="2800" dirty="0" err="1"/>
              <a:t>densitometria</a:t>
            </a:r>
            <a:r>
              <a:rPr lang="pt-BR" sz="2800" dirty="0"/>
              <a:t> em 1 ano? Se estiver em </a:t>
            </a:r>
            <a:r>
              <a:rPr lang="pt-BR" sz="2800" dirty="0" err="1"/>
              <a:t>osteopenia</a:t>
            </a:r>
            <a:r>
              <a:rPr lang="pt-BR" sz="2800" dirty="0"/>
              <a:t> moderada devo suspender o </a:t>
            </a:r>
            <a:r>
              <a:rPr lang="pt-BR" sz="2800" dirty="0" err="1"/>
              <a:t>alendronato</a:t>
            </a:r>
            <a:r>
              <a:rPr lang="pt-BR" sz="2800" dirty="0"/>
              <a:t>? Em caso de pouca resposta ao </a:t>
            </a:r>
            <a:r>
              <a:rPr lang="pt-BR" sz="2800" dirty="0" err="1"/>
              <a:t>alendronato</a:t>
            </a:r>
            <a:r>
              <a:rPr lang="pt-BR" sz="2800" dirty="0"/>
              <a:t>, justifica-se mudar para </a:t>
            </a:r>
            <a:r>
              <a:rPr lang="pt-BR" sz="2800" dirty="0" err="1"/>
              <a:t>residronato</a:t>
            </a:r>
            <a:r>
              <a:rPr lang="pt-BR" sz="2800" dirty="0"/>
              <a:t>? 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/>
          </a:p>
        </p:txBody>
      </p:sp>
      <p:sp>
        <p:nvSpPr>
          <p:cNvPr id="34819" name="Espaço Reservado para Conteúdo 2"/>
          <p:cNvSpPr>
            <a:spLocks noGrp="1"/>
          </p:cNvSpPr>
          <p:nvPr>
            <p:ph idx="1"/>
          </p:nvPr>
        </p:nvSpPr>
        <p:spPr>
          <a:xfrm>
            <a:off x="-71438" y="198438"/>
            <a:ext cx="8964613" cy="5678487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800" dirty="0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endParaRPr lang="pt-BR" sz="2800" dirty="0" smtClean="0"/>
          </a:p>
          <a:p>
            <a:pPr algn="just">
              <a:lnSpc>
                <a:spcPct val="150000"/>
              </a:lnSpc>
              <a:buFont typeface="Wingdings 3" pitchFamily="18" charset="2"/>
              <a:buNone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2- Paciente adulto com úlcera venosa a mais de 17 anos, ferida única de tamanho médio, sem diabetes, com infecção recorrente. Qual seria a melhor terapia medicamentosa tópica e quais os cuidados para acelerar a cicatrização? </a:t>
            </a:r>
          </a:p>
          <a:p>
            <a:pPr>
              <a:buFont typeface="Wingdings 3" pitchFamily="18" charset="2"/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4437063"/>
            <a:ext cx="1728787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err="1" smtClean="0"/>
              <a:t>Segunda</a:t>
            </a:r>
            <a:r>
              <a:rPr lang="en-US" sz="3200" dirty="0" smtClean="0"/>
              <a:t> </a:t>
            </a:r>
            <a:r>
              <a:rPr lang="en-US" sz="3200" dirty="0" err="1" smtClean="0"/>
              <a:t>Opinião</a:t>
            </a:r>
            <a:r>
              <a:rPr lang="en-US" sz="3200" dirty="0" smtClean="0"/>
              <a:t> </a:t>
            </a:r>
            <a:r>
              <a:rPr lang="en-US" sz="3200" dirty="0" err="1" smtClean="0"/>
              <a:t>Formativa</a:t>
            </a:r>
            <a:endParaRPr lang="pt-BR" sz="3200" dirty="0"/>
          </a:p>
        </p:txBody>
      </p:sp>
      <p:sp>
        <p:nvSpPr>
          <p:cNvPr id="35843" name="Espaço Reservado para Conteúdo 2"/>
          <p:cNvSpPr>
            <a:spLocks noGrp="1"/>
          </p:cNvSpPr>
          <p:nvPr>
            <p:ph idx="1"/>
          </p:nvPr>
        </p:nvSpPr>
        <p:spPr>
          <a:xfrm>
            <a:off x="0" y="1484784"/>
            <a:ext cx="8893175" cy="4738687"/>
          </a:xfrm>
        </p:spPr>
        <p:txBody>
          <a:bodyPr/>
          <a:lstStyle/>
          <a:p>
            <a:pPr algn="just">
              <a:lnSpc>
                <a:spcPct val="130000"/>
              </a:lnSpc>
              <a:buFont typeface="Wingdings 3" pitchFamily="18" charset="2"/>
              <a:buNone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3-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 Gostaríamos de criar o Grupo de Terapia Comunitária em nosso município, mas não sabemos por onde começar. Gostaria de saber quais os profissionais envolvidos, além da psicóloga, qual o número adequado de participantes por grupo, e também se vocês têm alguma experiência quanto a esse tipo de grupo?</a:t>
            </a:r>
          </a:p>
          <a:p>
            <a:pPr algn="just">
              <a:buFont typeface="Wingdings 3" pitchFamily="18" charset="2"/>
              <a:buNone/>
            </a:pPr>
            <a:endParaRPr lang="pt-BR" dirty="0" smtClean="0"/>
          </a:p>
          <a:p>
            <a:pPr>
              <a:buFont typeface="Wingdings 3" pitchFamily="18" charset="2"/>
              <a:buNone/>
            </a:pPr>
            <a:endParaRPr lang="pt-BR" dirty="0" smtClean="0"/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5157788"/>
            <a:ext cx="2422525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46856" y="19776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Referência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6867" name="Espaço Reservado para Conteúdo 5"/>
          <p:cNvSpPr>
            <a:spLocks noGrp="1"/>
          </p:cNvSpPr>
          <p:nvPr>
            <p:ph idx="1"/>
          </p:nvPr>
        </p:nvSpPr>
        <p:spPr>
          <a:xfrm>
            <a:off x="179388" y="838200"/>
            <a:ext cx="8748712" cy="511175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smtClean="0"/>
              <a:t>MOTTA, José Inácio Jardim. </a:t>
            </a:r>
            <a:r>
              <a:rPr lang="pt-BR" sz="1800" smtClean="0"/>
              <a:t>Educação Permanente :Uma Possibilidade De Mudança. http://www.google.com.br/url?sa=t&amp;rct=j&amp;q=educa%C3%A7ao%20permanente%20e%20educa%C3%A7ao%20continuada&amp;source=web&amp;cd=9&amp;ved=0CHwQFjAI&amp;url=http%3A%2F%2Fwww.saude.sc.gov.br%2Fgestores%2Foficina_sensibilizacao%2FFLORIPA.PPT&amp;ei=NkynTp7wMaXW0QGsxOzADg&amp;usg=AFQjCNE9TBpduQDJYwAgb6zW2EHhs31JmA&amp;cad=rja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CAMPOS, G.W.S. Um método para análise e co-gestão de coletivos: a constituição do sujeito, a produção de valor de uso e a democracia em instituições: o método da roda. São Paulo: Hucitec, 3ª edição, 2007. 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CAMPOS, G.W.S. Saúde Paidéia. São Paulo: Hucitec, 3ª edição, 2007. 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MATUMOTO, S. et al. Supervisão de Equipes no Programa de Saúde da Família: reflexões acerca do desafio da produção de cuidados. Interface – Comunicação, Saúde e Educação, v. 9, n.16, p.9-24, set.2004/fev.2005. Ribeirão Preto – SP. </a:t>
            </a:r>
          </a:p>
          <a:p>
            <a:pPr>
              <a:buFont typeface="Wingdings 3" pitchFamily="18" charset="2"/>
              <a:buNone/>
            </a:pPr>
            <a:endParaRPr lang="pt-BR" sz="1400" smtClean="0"/>
          </a:p>
          <a:p>
            <a:endParaRPr lang="pt-BR" sz="1400" smtClean="0"/>
          </a:p>
          <a:p>
            <a:endParaRPr lang="pt-BR" sz="1400" smtClean="0"/>
          </a:p>
          <a:p>
            <a:endParaRPr lang="pt-BR" sz="1400" smtClean="0"/>
          </a:p>
          <a:p>
            <a:endParaRPr lang="pt-BR" sz="1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0"/>
            <a:ext cx="7772400" cy="72008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APOIO INSTITUCIONAL</a:t>
            </a:r>
            <a:endParaRPr lang="pt-BR" dirty="0"/>
          </a:p>
        </p:txBody>
      </p:sp>
      <p:sp>
        <p:nvSpPr>
          <p:cNvPr id="1024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0" y="765175"/>
            <a:ext cx="9144000" cy="5184775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pt-BR" sz="2200" dirty="0" smtClean="0"/>
              <a:t> Reformulação do modo tradicional de se fazer coordenação, planejamento, supervisão e avaliação em saúde;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endParaRPr lang="pt-BR" sz="2200" dirty="0" smtClean="0"/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pt-BR" sz="2200" dirty="0" smtClean="0"/>
              <a:t> Ações gerenciais, pedagógicas e matriciais;</a:t>
            </a:r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endParaRPr lang="pt-BR" sz="2200" dirty="0" smtClean="0"/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pt-BR" sz="2200" dirty="0" smtClean="0"/>
              <a:t> Fortalecer relações horizontalizadas, contínuas e solidárias que promovam democratização, </a:t>
            </a:r>
            <a:r>
              <a:rPr lang="pt-BR" sz="2200" dirty="0" err="1" smtClean="0"/>
              <a:t>publicização</a:t>
            </a:r>
            <a:r>
              <a:rPr lang="pt-BR" sz="2200" dirty="0" smtClean="0"/>
              <a:t>, autonomia e compromisso entre profissionais das equipes de AB e áreas afins, coordenadores, secretários municipais e estaduais e outros;</a:t>
            </a:r>
          </a:p>
          <a:p>
            <a:pPr>
              <a:lnSpc>
                <a:spcPct val="120000"/>
              </a:lnSpc>
            </a:pPr>
            <a:endParaRPr lang="pt-BR" sz="2200" dirty="0" smtClean="0"/>
          </a:p>
          <a:p>
            <a:pPr>
              <a:lnSpc>
                <a:spcPct val="120000"/>
              </a:lnSpc>
              <a:buFont typeface="Wingdings" pitchFamily="2" charset="2"/>
              <a:buChar char="v"/>
            </a:pPr>
            <a:r>
              <a:rPr lang="pt-BR" sz="2200" dirty="0" smtClean="0"/>
              <a:t> Fortalecer </a:t>
            </a:r>
            <a:r>
              <a:rPr lang="pt-BR" sz="2200" dirty="0" smtClean="0"/>
              <a:t> a construção </a:t>
            </a:r>
            <a:r>
              <a:rPr lang="pt-BR" sz="2200" dirty="0" smtClean="0"/>
              <a:t>de espaços coletivos construídos a partir das realidades e singularidades de cada território. 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268413"/>
            <a:ext cx="1770063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Conteúdo 2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45259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pt-BR" sz="1800" smtClean="0"/>
              <a:t>MERHY, E.E. O Ato de Cuidar como um dos nós críticos chaves dos serviços de saúde. Mimeo. DMPS/FCM/UNICAMP – SP, 1999. 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OLIVEIRA, G. N. Apoio Matricial como Tecnologia de Gestão e Articulação em Rede. In: Manual de Práticas de Atenção Básica Saúde Ampliada e Compartilhada. São Paulo: Hucitec, p.273-282, 2008. 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PEDUZZI, M. Trabalho em equipe de saúde no horizonte normativo da integralidade, do cuidado e da democratização das relações de trabalho. In: Trabalho em Equipe sob o eixo da integralidade: valores, saberes e práticas. IMS/UERJ-CEPESC – ABRASCO, 1ª edição. Rio de Janeiro, p.161-177, 2007. 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Portaria de homologação do MS 2.812 de 29/11/2011</a:t>
            </a:r>
          </a:p>
          <a:p>
            <a:pPr>
              <a:lnSpc>
                <a:spcPct val="120000"/>
              </a:lnSpc>
            </a:pPr>
            <a:r>
              <a:rPr lang="pt-BR" sz="1800" smtClean="0"/>
              <a:t>Deliberação da CIB 348 de 08/12/2011</a:t>
            </a:r>
          </a:p>
          <a:p>
            <a:pPr>
              <a:lnSpc>
                <a:spcPct val="120000"/>
              </a:lnSpc>
            </a:pPr>
            <a:r>
              <a:rPr lang="pt-BR" sz="1800" u="sng" smtClean="0">
                <a:hlinkClick r:id="rId2"/>
              </a:rPr>
              <a:t>http://dab.saude.gov.br/sistemas/Pmaq/</a:t>
            </a:r>
            <a:endParaRPr lang="pt-BR" sz="1800" u="sng" smtClean="0"/>
          </a:p>
          <a:p>
            <a:endParaRPr lang="pt-BR" sz="18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ço Reservado para Conteúdo 1"/>
          <p:cNvSpPr>
            <a:spLocks noGrp="1"/>
          </p:cNvSpPr>
          <p:nvPr>
            <p:ph idx="1"/>
          </p:nvPr>
        </p:nvSpPr>
        <p:spPr>
          <a:xfrm>
            <a:off x="-395288" y="260350"/>
            <a:ext cx="9144001" cy="5905500"/>
          </a:xfrm>
        </p:spPr>
        <p:txBody>
          <a:bodyPr/>
          <a:lstStyle/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2400" b="1" u="sng" dirty="0" smtClean="0">
                <a:latin typeface="+mj-lt"/>
              </a:rPr>
              <a:t>Gisele </a:t>
            </a:r>
            <a:r>
              <a:rPr lang="pt-BR" sz="2400" b="1" u="sng" dirty="0" err="1" smtClean="0">
                <a:latin typeface="+mj-lt"/>
              </a:rPr>
              <a:t>Damian</a:t>
            </a:r>
            <a:r>
              <a:rPr lang="pt-BR" sz="2400" b="1" u="sng" dirty="0" smtClean="0">
                <a:latin typeface="+mj-lt"/>
              </a:rPr>
              <a:t> Antonio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err="1" smtClean="0">
                <a:latin typeface="+mj-lt"/>
              </a:rPr>
              <a:t>Farmacêutica-Acupunturista</a:t>
            </a:r>
            <a:endParaRPr lang="pt-BR" sz="1700" dirty="0" smtClean="0">
              <a:latin typeface="+mj-lt"/>
            </a:endParaRP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</a:rPr>
              <a:t>Especialista em Farmácia de Manipulação/UNISUL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</a:rPr>
              <a:t>Mestre em Saúde Coletiva</a:t>
            </a:r>
            <a:r>
              <a:rPr lang="pt-BR" sz="1700" dirty="0" smtClean="0"/>
              <a:t>/UNISUL</a:t>
            </a:r>
            <a:endParaRPr lang="pt-BR" sz="1700" dirty="0" smtClean="0">
              <a:latin typeface="+mj-lt"/>
            </a:endParaRP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</a:rPr>
              <a:t>Doutoranda em Saúde Coletiva/UFSC 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err="1" smtClean="0">
                <a:latin typeface="+mj-lt"/>
              </a:rPr>
              <a:t>Teleconsultora</a:t>
            </a:r>
            <a:r>
              <a:rPr lang="pt-BR" sz="1700" dirty="0" smtClean="0">
                <a:latin typeface="+mj-lt"/>
              </a:rPr>
              <a:t> OPT - Telessaúde SC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</a:rPr>
              <a:t>Coordenadora Teleconsultoria Telessaúde SC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  <a:hlinkClick r:id="rId2"/>
              </a:rPr>
              <a:t>coord.teleconsultoriatelessaude@gmail.com</a:t>
            </a:r>
            <a:endParaRPr lang="pt-BR" sz="1700" dirty="0" smtClean="0">
              <a:latin typeface="+mj-lt"/>
            </a:endParaRP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  <a:hlinkClick r:id="rId3"/>
              </a:rPr>
              <a:t>damian@telemedicina.ufsc.br</a:t>
            </a:r>
            <a:r>
              <a:rPr lang="pt-BR" sz="1700" dirty="0" smtClean="0">
                <a:latin typeface="+mj-lt"/>
              </a:rPr>
              <a:t> 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hlinkClick r:id="rId4"/>
              </a:rPr>
              <a:t>consultoria.inscricao@telessaude.sc.gov.br</a:t>
            </a:r>
            <a:endParaRPr lang="pt-BR" sz="1700" dirty="0" smtClean="0"/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r>
              <a:rPr lang="pt-BR" sz="1700" dirty="0" smtClean="0">
                <a:latin typeface="+mj-lt"/>
              </a:rPr>
              <a:t>(48)32123505</a:t>
            </a:r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endParaRPr lang="pt-BR" sz="1800" dirty="0" smtClean="0">
              <a:latin typeface="+mj-lt"/>
            </a:endParaRPr>
          </a:p>
          <a:p>
            <a:pPr algn="r">
              <a:buFont typeface="Wingdings 3" pitchFamily="18" charset="2"/>
              <a:buNone/>
              <a:defRPr/>
            </a:pPr>
            <a:r>
              <a:rPr lang="pt-BR" sz="2400" b="1" u="sng" dirty="0" err="1" smtClean="0"/>
              <a:t>Izauria</a:t>
            </a:r>
            <a:r>
              <a:rPr lang="pt-BR" sz="2400" b="1" u="sng" dirty="0" smtClean="0"/>
              <a:t> </a:t>
            </a:r>
            <a:r>
              <a:rPr lang="pt-BR" sz="2400" b="1" u="sng" dirty="0" err="1" smtClean="0"/>
              <a:t>Zardo</a:t>
            </a:r>
            <a:endParaRPr lang="pt-BR" sz="2400" b="1" u="sng" dirty="0" smtClean="0"/>
          </a:p>
          <a:p>
            <a:pPr algn="r">
              <a:buFont typeface="Wingdings 3" pitchFamily="18" charset="2"/>
              <a:buNone/>
              <a:defRPr/>
            </a:pPr>
            <a:r>
              <a:rPr lang="pt-BR" sz="1700" dirty="0" smtClean="0"/>
              <a:t>Enfermeira</a:t>
            </a:r>
          </a:p>
          <a:p>
            <a:pPr algn="r">
              <a:buFont typeface="Wingdings 3" pitchFamily="18" charset="2"/>
              <a:buNone/>
              <a:defRPr/>
            </a:pPr>
            <a:r>
              <a:rPr lang="pt-BR" sz="1700" dirty="0" err="1" smtClean="0"/>
              <a:t>Especializanda</a:t>
            </a:r>
            <a:r>
              <a:rPr lang="pt-BR" sz="1700" dirty="0" smtClean="0"/>
              <a:t> em Saúde Pública /UFSC</a:t>
            </a:r>
          </a:p>
          <a:p>
            <a:pPr algn="r">
              <a:buFont typeface="Wingdings 3" pitchFamily="18" charset="2"/>
              <a:buNone/>
              <a:defRPr/>
            </a:pPr>
            <a:r>
              <a:rPr lang="pt-BR" sz="1700" dirty="0" err="1" smtClean="0"/>
              <a:t>Graduanda</a:t>
            </a:r>
            <a:r>
              <a:rPr lang="pt-BR" sz="1700" dirty="0" smtClean="0"/>
              <a:t> em Filosofia/UFSC</a:t>
            </a:r>
          </a:p>
          <a:p>
            <a:pPr algn="r">
              <a:buFont typeface="Wingdings 3" pitchFamily="18" charset="2"/>
              <a:buNone/>
              <a:defRPr/>
            </a:pPr>
            <a:r>
              <a:rPr lang="pt-BR" sz="1700" dirty="0" err="1" smtClean="0"/>
              <a:t>Teleconsultora</a:t>
            </a:r>
            <a:r>
              <a:rPr lang="pt-BR" sz="1700" dirty="0" smtClean="0"/>
              <a:t> de 2ª opinião formativa - Enfermagem</a:t>
            </a:r>
          </a:p>
          <a:p>
            <a:pPr algn="r">
              <a:buFont typeface="Wingdings 3" pitchFamily="18" charset="2"/>
              <a:buNone/>
              <a:defRPr/>
            </a:pPr>
            <a:r>
              <a:rPr lang="pt-BR" sz="1700" dirty="0" smtClean="0"/>
              <a:t>Coordenadora 2ª Opinião Formativa Telessaúde SC</a:t>
            </a:r>
          </a:p>
          <a:p>
            <a:pPr algn="r">
              <a:buFont typeface="Wingdings 3" pitchFamily="18" charset="2"/>
              <a:buNone/>
              <a:defRPr/>
            </a:pPr>
            <a:r>
              <a:rPr lang="en-US" sz="1700" dirty="0" smtClean="0">
                <a:hlinkClick r:id="rId5"/>
              </a:rPr>
              <a:t>izauria@telemedicina.ufsc.br</a:t>
            </a:r>
            <a:endParaRPr lang="en-US" sz="1700" dirty="0" smtClean="0"/>
          </a:p>
          <a:p>
            <a:pPr algn="r">
              <a:buFont typeface="Wingdings 3" pitchFamily="18" charset="2"/>
              <a:buNone/>
              <a:defRPr/>
            </a:pPr>
            <a:r>
              <a:rPr lang="pt-BR" sz="1700" dirty="0" smtClean="0"/>
              <a:t>(48)32123505</a:t>
            </a:r>
          </a:p>
          <a:p>
            <a:pPr algn="r">
              <a:buFont typeface="Wingdings 3" pitchFamily="18" charset="2"/>
              <a:buNone/>
              <a:defRPr/>
            </a:pPr>
            <a:endParaRPr lang="pt-BR" sz="1800" dirty="0" smtClean="0"/>
          </a:p>
          <a:p>
            <a:pPr marL="365088" indent="-255562" algn="r" eaLnBrk="1" hangingPunct="1">
              <a:buFont typeface="Wingdings 3" pitchFamily="18" charset="2"/>
              <a:buNone/>
              <a:defRPr/>
            </a:pPr>
            <a:endParaRPr lang="pt-BR" sz="1800" dirty="0" smtClean="0">
              <a:latin typeface="+mj-lt"/>
            </a:endParaRPr>
          </a:p>
        </p:txBody>
      </p:sp>
      <p:sp>
        <p:nvSpPr>
          <p:cNvPr id="22531" name="Título 2"/>
          <p:cNvSpPr>
            <a:spLocks noGrp="1"/>
          </p:cNvSpPr>
          <p:nvPr>
            <p:ph type="title"/>
          </p:nvPr>
        </p:nvSpPr>
        <p:spPr>
          <a:xfrm>
            <a:off x="179512" y="1196752"/>
            <a:ext cx="2448272" cy="620688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Contatos: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50" y="188913"/>
            <a:ext cx="85090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Espaço Reservado para Conteúdo 4"/>
          <p:cNvSpPr>
            <a:spLocks noGrp="1"/>
          </p:cNvSpPr>
          <p:nvPr>
            <p:ph idx="1"/>
          </p:nvPr>
        </p:nvSpPr>
        <p:spPr>
          <a:xfrm>
            <a:off x="468313" y="4508500"/>
            <a:ext cx="8229600" cy="1933575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endParaRPr lang="en-US" smtClean="0"/>
          </a:p>
          <a:p>
            <a:pPr algn="ctr">
              <a:buFont typeface="Wingdings 3" pitchFamily="18" charset="2"/>
              <a:buNone/>
            </a:pPr>
            <a:r>
              <a:rPr lang="en-US" sz="4800" smtClean="0"/>
              <a:t>Obrigada! </a:t>
            </a:r>
          </a:p>
          <a:p>
            <a:pPr algn="ctr">
              <a:buFont typeface="Wingdings 3" pitchFamily="18" charset="2"/>
              <a:buNone/>
            </a:pPr>
            <a:endParaRPr lang="en-US" smtClean="0"/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6165850"/>
            <a:ext cx="307816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a 4"/>
          <p:cNvGraphicFramePr/>
          <p:nvPr/>
        </p:nvGraphicFramePr>
        <p:xfrm>
          <a:off x="683568" y="0"/>
          <a:ext cx="828092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267" name="CaixaDeTexto 7"/>
          <p:cNvSpPr txBox="1">
            <a:spLocks noChangeArrowheads="1"/>
          </p:cNvSpPr>
          <p:nvPr/>
        </p:nvSpPr>
        <p:spPr bwMode="auto">
          <a:xfrm rot="-5400000">
            <a:off x="-2923381" y="2742406"/>
            <a:ext cx="6502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/>
            <a:r>
              <a:rPr lang="pt-BR" sz="3200"/>
              <a:t>Diferenças de EP e EC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80528" y="629816"/>
            <a:ext cx="3419872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pt-BR" sz="3200" dirty="0" smtClean="0">
                <a:solidFill>
                  <a:srgbClr val="C00000"/>
                </a:solidFill>
              </a:rPr>
              <a:t>Educação Permanente: </a:t>
            </a:r>
            <a:br>
              <a:rPr lang="pt-BR" sz="3200" dirty="0" smtClean="0">
                <a:solidFill>
                  <a:srgbClr val="C00000"/>
                </a:solidFill>
              </a:rPr>
            </a:br>
            <a:r>
              <a:rPr lang="pt-BR" sz="3200" dirty="0" smtClean="0">
                <a:solidFill>
                  <a:srgbClr val="C00000"/>
                </a:solidFill>
              </a:rPr>
              <a:t>É aprendizagem no trabalho</a:t>
            </a:r>
            <a:r>
              <a:rPr lang="pt-BR" sz="2800" dirty="0" smtClean="0">
                <a:solidFill>
                  <a:srgbClr val="C00000"/>
                </a:solidFill>
              </a:rPr>
              <a:t>.</a:t>
            </a:r>
            <a:endParaRPr lang="pt-BR" dirty="0"/>
          </a:p>
        </p:txBody>
      </p:sp>
      <p:graphicFrame>
        <p:nvGraphicFramePr>
          <p:cNvPr id="7" name="Diagrama 6"/>
          <p:cNvGraphicFramePr/>
          <p:nvPr/>
        </p:nvGraphicFramePr>
        <p:xfrm>
          <a:off x="1115616" y="44624"/>
          <a:ext cx="8964488" cy="681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4932363" y="2781300"/>
            <a:ext cx="1579562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pt-BR" sz="3200" dirty="0"/>
              <a:t>EQUIPE</a:t>
            </a:r>
          </a:p>
        </p:txBody>
      </p:sp>
      <p:sp>
        <p:nvSpPr>
          <p:cNvPr id="6" name="Seta para baixo 5"/>
          <p:cNvSpPr/>
          <p:nvPr/>
        </p:nvSpPr>
        <p:spPr>
          <a:xfrm>
            <a:off x="900113" y="2276475"/>
            <a:ext cx="719137" cy="1223963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294" name="CaixaDeTexto 7"/>
          <p:cNvSpPr txBox="1">
            <a:spLocks noChangeArrowheads="1"/>
          </p:cNvSpPr>
          <p:nvPr/>
        </p:nvSpPr>
        <p:spPr bwMode="auto">
          <a:xfrm>
            <a:off x="179388" y="3644900"/>
            <a:ext cx="2160587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200" b="1"/>
              <a:t>UMA FERRAMENTA DE GESTÃO</a:t>
            </a:r>
          </a:p>
          <a:p>
            <a:pPr algn="ctr"/>
            <a:r>
              <a:rPr lang="pt-BR" b="1"/>
              <a:t>= </a:t>
            </a:r>
          </a:p>
          <a:p>
            <a:pPr algn="ctr"/>
            <a:r>
              <a:rPr lang="pt-BR" sz="2500" b="1" u="sng">
                <a:solidFill>
                  <a:srgbClr val="FF0000"/>
                </a:solidFill>
              </a:rPr>
              <a:t>CONDUZIR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dirty="0" smtClean="0"/>
              <a:t>Ferramentas de educação permanente  e apoio </a:t>
            </a:r>
            <a:r>
              <a:rPr lang="pt-BR" dirty="0" err="1" smtClean="0"/>
              <a:t>instuticional</a:t>
            </a:r>
            <a:r>
              <a:rPr lang="pt-BR" dirty="0" smtClean="0"/>
              <a:t> integradas do Telessaúde</a:t>
            </a:r>
            <a:endParaRPr lang="pt-BR" dirty="0"/>
          </a:p>
        </p:txBody>
      </p:sp>
      <p:graphicFrame>
        <p:nvGraphicFramePr>
          <p:cNvPr id="5" name="Diagrama 4"/>
          <p:cNvGraphicFramePr/>
          <p:nvPr/>
        </p:nvGraphicFramePr>
        <p:xfrm>
          <a:off x="357158" y="1071546"/>
          <a:ext cx="7786742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Conector de seta reta 6"/>
          <p:cNvCxnSpPr/>
          <p:nvPr/>
        </p:nvCxnSpPr>
        <p:spPr>
          <a:xfrm rot="5400000" flipH="1" flipV="1">
            <a:off x="1285082" y="3858419"/>
            <a:ext cx="571500" cy="1587"/>
          </a:xfrm>
          <a:prstGeom prst="straightConnector1">
            <a:avLst/>
          </a:prstGeom>
          <a:ln>
            <a:solidFill>
              <a:schemeClr val="accent3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>
          <a:xfrm>
            <a:off x="9572625" y="435768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/>
          <p:cNvSpPr/>
          <p:nvPr/>
        </p:nvSpPr>
        <p:spPr>
          <a:xfrm>
            <a:off x="3286125" y="5429250"/>
            <a:ext cx="1285875" cy="1098550"/>
          </a:xfrm>
          <a:prstGeom prst="ellipse">
            <a:avLst/>
          </a:prstGeom>
          <a:blipFill rotWithShape="0">
            <a:blip r:embed="rId7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Elipse 12"/>
          <p:cNvSpPr/>
          <p:nvPr/>
        </p:nvSpPr>
        <p:spPr>
          <a:xfrm>
            <a:off x="7286625" y="2500313"/>
            <a:ext cx="1312863" cy="1312862"/>
          </a:xfrm>
          <a:prstGeom prst="ellipse">
            <a:avLst/>
          </a:prstGeom>
          <a:blipFill rotWithShape="0">
            <a:blip r:embed="rId8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Elipse 13"/>
          <p:cNvSpPr/>
          <p:nvPr/>
        </p:nvSpPr>
        <p:spPr>
          <a:xfrm>
            <a:off x="2857500" y="2571750"/>
            <a:ext cx="1214438" cy="1098550"/>
          </a:xfrm>
          <a:prstGeom prst="ellipse">
            <a:avLst/>
          </a:prstGeom>
          <a:blipFill rotWithShape="0">
            <a:blip r:embed="rId9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321" name="Grupo 9"/>
          <p:cNvGrpSpPr>
            <a:grpSpLocks/>
          </p:cNvGrpSpPr>
          <p:nvPr/>
        </p:nvGrpSpPr>
        <p:grpSpPr bwMode="auto">
          <a:xfrm>
            <a:off x="4427538" y="3933825"/>
            <a:ext cx="4303712" cy="2528888"/>
            <a:chOff x="2122599" y="1854090"/>
            <a:chExt cx="4862175" cy="3186474"/>
          </a:xfrm>
        </p:grpSpPr>
        <p:sp>
          <p:nvSpPr>
            <p:cNvPr id="15" name="Elipse 14"/>
            <p:cNvSpPr/>
            <p:nvPr/>
          </p:nvSpPr>
          <p:spPr>
            <a:xfrm>
              <a:off x="2122599" y="1854090"/>
              <a:ext cx="4862175" cy="3186474"/>
            </a:xfrm>
            <a:prstGeom prst="ellipse">
              <a:avLst/>
            </a:prstGeom>
            <a:blipFill rotWithShape="0">
              <a:blip r:embed="rId10" cstate="print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16" name="Elipse 4"/>
            <p:cNvSpPr/>
            <p:nvPr/>
          </p:nvSpPr>
          <p:spPr>
            <a:xfrm>
              <a:off x="2834618" y="2320160"/>
              <a:ext cx="3438138" cy="22543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50800" tIns="50800" rIns="50800" bIns="50800" spcCol="1270" anchor="ctr"/>
            <a:lstStyle/>
            <a:p>
              <a:pPr algn="ctr" defTabSz="17780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pt-BR" sz="4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FLUXO DO APOIO INSTITUCIONAL</a:t>
            </a:r>
            <a:endParaRPr lang="pt-BR" dirty="0"/>
          </a:p>
        </p:txBody>
      </p:sp>
      <p:graphicFrame>
        <p:nvGraphicFramePr>
          <p:cNvPr id="5" name="Diagrama 4"/>
          <p:cNvGraphicFramePr/>
          <p:nvPr/>
        </p:nvGraphicFramePr>
        <p:xfrm>
          <a:off x="179512" y="1052736"/>
          <a:ext cx="36004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/>
        </p:nvGraphicFramePr>
        <p:xfrm>
          <a:off x="3923928" y="1052736"/>
          <a:ext cx="496855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etângulo 6"/>
          <p:cNvSpPr/>
          <p:nvPr/>
        </p:nvSpPr>
        <p:spPr>
          <a:xfrm>
            <a:off x="144463" y="4724400"/>
            <a:ext cx="1403350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600" dirty="0"/>
              <a:t>Apoiadores COSEMS</a:t>
            </a:r>
          </a:p>
        </p:txBody>
      </p:sp>
      <p:sp>
        <p:nvSpPr>
          <p:cNvPr id="8" name="Seta para a esquerda 7"/>
          <p:cNvSpPr/>
          <p:nvPr/>
        </p:nvSpPr>
        <p:spPr>
          <a:xfrm>
            <a:off x="3924300" y="1412875"/>
            <a:ext cx="287338" cy="3603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" name="Seta para a direita 8"/>
          <p:cNvSpPr/>
          <p:nvPr/>
        </p:nvSpPr>
        <p:spPr>
          <a:xfrm>
            <a:off x="3635375" y="6021388"/>
            <a:ext cx="288925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" name="Seta para a direita 9"/>
          <p:cNvSpPr/>
          <p:nvPr/>
        </p:nvSpPr>
        <p:spPr>
          <a:xfrm>
            <a:off x="3635375" y="4941888"/>
            <a:ext cx="288925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" name="Seta para a direita 10"/>
          <p:cNvSpPr/>
          <p:nvPr/>
        </p:nvSpPr>
        <p:spPr>
          <a:xfrm>
            <a:off x="3563938" y="3789363"/>
            <a:ext cx="287337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TELECONSULTORIA DE ORGANIZAÇÃO DE PROCESSO DE TRABALHO  </a:t>
            </a:r>
            <a:endParaRPr lang="pt-BR" dirty="0"/>
          </a:p>
        </p:txBody>
      </p:sp>
      <p:sp>
        <p:nvSpPr>
          <p:cNvPr id="15363" name="Espaço Reservado para Conteúdo 5"/>
          <p:cNvSpPr>
            <a:spLocks noGrp="1"/>
          </p:cNvSpPr>
          <p:nvPr>
            <p:ph idx="1"/>
          </p:nvPr>
        </p:nvSpPr>
        <p:spPr>
          <a:xfrm>
            <a:off x="457200" y="1481138"/>
            <a:ext cx="8362950" cy="4827587"/>
          </a:xfrm>
        </p:spPr>
        <p:txBody>
          <a:bodyPr/>
          <a:lstStyle/>
          <a:p>
            <a:r>
              <a:rPr lang="pt-BR" b="1" dirty="0" smtClean="0"/>
              <a:t>O que é a </a:t>
            </a:r>
            <a:r>
              <a:rPr lang="pt-BR" b="1" dirty="0" err="1" smtClean="0"/>
              <a:t>Teleconsultoria</a:t>
            </a:r>
            <a:r>
              <a:rPr lang="pt-BR" b="1" dirty="0" smtClean="0"/>
              <a:t> de organização de processo de trabalho?</a:t>
            </a:r>
          </a:p>
          <a:p>
            <a:endParaRPr lang="pt-BR" b="1" dirty="0" smtClean="0"/>
          </a:p>
          <a:p>
            <a:pPr lvl="1">
              <a:lnSpc>
                <a:spcPct val="120000"/>
              </a:lnSpc>
            </a:pPr>
            <a:r>
              <a:rPr lang="pt-BR" dirty="0" smtClean="0"/>
              <a:t>A </a:t>
            </a:r>
            <a:r>
              <a:rPr lang="pt-BR" dirty="0" err="1" smtClean="0"/>
              <a:t>Teleconsultoria</a:t>
            </a:r>
            <a:r>
              <a:rPr lang="pt-BR" dirty="0" smtClean="0"/>
              <a:t> é um serviço de apoio institucional e educação permanente a distância disponibilizado para as equipes de Saúde da Família (SF) do estado de Santa Catarina. </a:t>
            </a:r>
          </a:p>
          <a:p>
            <a:pPr lvl="1">
              <a:lnSpc>
                <a:spcPct val="120000"/>
              </a:lnSpc>
            </a:pPr>
            <a:endParaRPr lang="pt-BR" dirty="0" smtClean="0"/>
          </a:p>
          <a:p>
            <a:pPr lvl="1">
              <a:lnSpc>
                <a:spcPct val="120000"/>
              </a:lnSpc>
            </a:pPr>
            <a:r>
              <a:rPr lang="pt-BR" dirty="0" smtClean="0"/>
              <a:t>No mês de </a:t>
            </a:r>
            <a:r>
              <a:rPr lang="pt-BR" dirty="0" smtClean="0"/>
              <a:t>março </a:t>
            </a:r>
            <a:r>
              <a:rPr lang="pt-BR" dirty="0" smtClean="0"/>
              <a:t>e abril o foco é a implantação </a:t>
            </a:r>
            <a:r>
              <a:rPr lang="pt-BR" dirty="0" smtClean="0"/>
              <a:t>do </a:t>
            </a:r>
            <a:r>
              <a:rPr lang="pt-BR" dirty="0" smtClean="0"/>
              <a:t>PMAQ (Programa para Melhoria do Acesso e Qualidade na Atenção Básica).</a:t>
            </a:r>
            <a:endParaRPr lang="pt-BR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pt-BR" dirty="0" smtClean="0"/>
              <a:t>TELECONSULTORIA DE ORGANIZAÇÃO DE PROCESSO DE TRABALHO </a:t>
            </a:r>
            <a:endParaRPr lang="pt-BR" dirty="0"/>
          </a:p>
        </p:txBody>
      </p:sp>
      <p:sp>
        <p:nvSpPr>
          <p:cNvPr id="16387" name="Espaço Reservado para Conteúdo 5"/>
          <p:cNvSpPr>
            <a:spLocks noGrp="1"/>
          </p:cNvSpPr>
          <p:nvPr>
            <p:ph idx="1"/>
          </p:nvPr>
        </p:nvSpPr>
        <p:spPr>
          <a:xfrm>
            <a:off x="457200" y="1481138"/>
            <a:ext cx="8362950" cy="4827587"/>
          </a:xfrm>
        </p:spPr>
        <p:txBody>
          <a:bodyPr/>
          <a:lstStyle/>
          <a:p>
            <a:r>
              <a:rPr lang="pt-BR" b="1" dirty="0" smtClean="0"/>
              <a:t>Quem tem prioridade pela </a:t>
            </a:r>
            <a:r>
              <a:rPr lang="pt-BR" b="1" dirty="0" err="1" smtClean="0"/>
              <a:t>Teleconsultoria</a:t>
            </a:r>
            <a:r>
              <a:rPr lang="pt-BR" b="1" dirty="0" smtClean="0"/>
              <a:t> de Organização de Processo de Trabalho?</a:t>
            </a:r>
          </a:p>
          <a:p>
            <a:endParaRPr lang="pt-BR" b="1" dirty="0" smtClean="0"/>
          </a:p>
          <a:p>
            <a:pPr lvl="1">
              <a:lnSpc>
                <a:spcPct val="120000"/>
              </a:lnSpc>
            </a:pPr>
            <a:r>
              <a:rPr lang="pt-BR" dirty="0" smtClean="0"/>
              <a:t>Municípios e suas respectivas equipes de AB que aderiram </a:t>
            </a:r>
            <a:r>
              <a:rPr lang="pt-BR" dirty="0" smtClean="0"/>
              <a:t>ao </a:t>
            </a:r>
            <a:r>
              <a:rPr lang="pt-BR" dirty="0" smtClean="0"/>
              <a:t>PMAQ (Programa para Melhoria do Acesso e Qualidade na Atenção Básica) e tiveram sua adesão </a:t>
            </a:r>
            <a:r>
              <a:rPr lang="pt-BR" dirty="0" smtClean="0"/>
              <a:t>homologada </a:t>
            </a:r>
            <a:r>
              <a:rPr lang="pt-BR" dirty="0" smtClean="0"/>
              <a:t>na Portaria nº. 2.812, de 29 de novembro de 2011.</a:t>
            </a:r>
          </a:p>
          <a:p>
            <a:pPr lvl="1">
              <a:lnSpc>
                <a:spcPct val="120000"/>
              </a:lnSpc>
            </a:pPr>
            <a:endParaRPr lang="pt-BR" b="1" dirty="0" smtClean="0"/>
          </a:p>
          <a:p>
            <a:pPr lvl="1">
              <a:lnSpc>
                <a:spcPct val="120000"/>
              </a:lnSpc>
            </a:pPr>
            <a:r>
              <a:rPr lang="pt-BR" b="1" dirty="0" smtClean="0"/>
              <a:t>Prioridade do </a:t>
            </a:r>
            <a:r>
              <a:rPr lang="pt-BR" b="1" dirty="0" err="1" smtClean="0"/>
              <a:t>Telessaúde</a:t>
            </a:r>
            <a:r>
              <a:rPr lang="pt-BR" b="1" dirty="0" smtClean="0"/>
              <a:t> SC: </a:t>
            </a:r>
            <a:r>
              <a:rPr lang="pt-BR" dirty="0" smtClean="0"/>
              <a:t>municípios de até 50mil habitantes.  </a:t>
            </a:r>
          </a:p>
          <a:p>
            <a:pPr lvl="1"/>
            <a:endParaRPr lang="pt-BR" b="1" dirty="0" smtClean="0"/>
          </a:p>
          <a:p>
            <a:pPr lvl="1">
              <a:buFont typeface="Verdana" pitchFamily="34" charset="0"/>
              <a:buNone/>
            </a:pPr>
            <a:endParaRPr lang="pt-BR" b="1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lessaude_modelo_ppt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Telessaude_modelo_ppt</Template>
  <TotalTime>408</TotalTime>
  <Words>1443</Words>
  <Application>Microsoft Office PowerPoint</Application>
  <PresentationFormat>Apresentação na tela (4:3)</PresentationFormat>
  <Paragraphs>227</Paragraphs>
  <Slides>32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41" baseType="lpstr">
      <vt:lpstr>Arial</vt:lpstr>
      <vt:lpstr>Lucida Sans Unicode</vt:lpstr>
      <vt:lpstr>Wingdings 3</vt:lpstr>
      <vt:lpstr>Verdana</vt:lpstr>
      <vt:lpstr>Wingdings 2</vt:lpstr>
      <vt:lpstr>Calibri</vt:lpstr>
      <vt:lpstr>Wingdings</vt:lpstr>
      <vt:lpstr>Times New Roman</vt:lpstr>
      <vt:lpstr>Telessaude_modelo_ppt</vt:lpstr>
      <vt:lpstr>Teleconsultoria de Organização do Processo de Trabalho e Segunda Opinião Formativa: ferramentas de educação permanente do Telessaúde SC para Melhoria do Acesso e Qualidade da Atenção Básica</vt:lpstr>
      <vt:lpstr>Como fazer Educação Permanente no trabalho?</vt:lpstr>
      <vt:lpstr>APOIO INSTITUCIONAL</vt:lpstr>
      <vt:lpstr>Slide 4</vt:lpstr>
      <vt:lpstr>Educação Permanente:  É aprendizagem no trabalho.</vt:lpstr>
      <vt:lpstr>Ferramentas de educação permanente  e apoio instuticional integradas do Telessaúde</vt:lpstr>
      <vt:lpstr>FLUXO DO APOIO INSTITUCIONAL</vt:lpstr>
      <vt:lpstr>TELECONSULTORIA DE ORGANIZAÇÃO DE PROCESSO DE TRABALHO  </vt:lpstr>
      <vt:lpstr>TELECONSULTORIA DE ORGANIZAÇÃO DE PROCESSO DE TRABALHO </vt:lpstr>
      <vt:lpstr>TELECONSULTORIA DE ORGANIZAÇÃO DE PROCESSO DE TRABALHO </vt:lpstr>
      <vt:lpstr>TELECONSULTORIA DE ORGANIZAÇÃO DE PROCESSO DE TRABALHO </vt:lpstr>
      <vt:lpstr>TELECONSULTORIA DE ORGANIZAÇÃO DE PROCESSO DE TRABALHO </vt:lpstr>
      <vt:lpstr>TELECONSULTORIA DE ORGANIZAÇÃO DE PROCESSO DE TRABALHO </vt:lpstr>
      <vt:lpstr>Slide 14</vt:lpstr>
      <vt:lpstr>Municípios inscritos na teleconsultoria</vt:lpstr>
      <vt:lpstr>Outras informações, acesse o site telessaude.sc.gov.br</vt:lpstr>
      <vt:lpstr>Slide 17</vt:lpstr>
      <vt:lpstr> Segunda Opinião Formativa</vt:lpstr>
      <vt:lpstr>Segunda Opinião Formativa</vt:lpstr>
      <vt:lpstr>Segunda Opinião Formativa</vt:lpstr>
      <vt:lpstr>Segunda Opinião Formativa</vt:lpstr>
      <vt:lpstr>Slide 22</vt:lpstr>
      <vt:lpstr>Segunda Opinião Formativa</vt:lpstr>
      <vt:lpstr>Segunda Opinião Formativa</vt:lpstr>
      <vt:lpstr>Segunda Opinião Formativa</vt:lpstr>
      <vt:lpstr>Slide 26</vt:lpstr>
      <vt:lpstr>Segunda Opinião Formativa</vt:lpstr>
      <vt:lpstr>Segunda Opinião Formativa</vt:lpstr>
      <vt:lpstr>Referência </vt:lpstr>
      <vt:lpstr>Slide 30</vt:lpstr>
      <vt:lpstr>Contatos: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Identidade visual de documentos</dc:title>
  <dc:creator>Gisele</dc:creator>
  <cp:lastModifiedBy>Isabela</cp:lastModifiedBy>
  <cp:revision>61</cp:revision>
  <dcterms:created xsi:type="dcterms:W3CDTF">2011-09-26T20:28:39Z</dcterms:created>
  <dcterms:modified xsi:type="dcterms:W3CDTF">2012-02-16T16:45:39Z</dcterms:modified>
</cp:coreProperties>
</file>