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544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74F22-5183-45C0-BE44-10DE01B1DDF4}" type="datetimeFigureOut">
              <a:rPr lang="pt-BR" smtClean="0"/>
              <a:t>16/10/2012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81EFE-F2A0-4868-A028-E3BBDAFA163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D:\Diego\Telessaúde\Webs\Outubro\17-10\Dispepsia\Slid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42" name="Picture 2" descr="D:\Diego\Telessaúde\Webs\Outubro\17-10\Dispepsia\Slide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1266" name="Picture 2" descr="D:\Diego\Telessaúde\Webs\Outubro\17-10\Dispepsia\Slide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2290" name="Picture 2" descr="D:\Diego\Telessaúde\Webs\Outubro\17-10\Dispepsia\Slide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3314" name="Picture 2" descr="D:\Diego\Telessaúde\Webs\Outubro\17-10\Dispepsia\Slide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4338" name="Picture 2" descr="D:\Diego\Telessaúde\Webs\Outubro\17-10\Dispepsia\Slide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5362" name="Picture 2" descr="D:\Diego\Telessaúde\Webs\Outubro\17-10\Dispepsia\Slide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6386" name="Picture 2" descr="D:\Diego\Telessaúde\Webs\Outubro\17-10\Dispepsia\Slide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7410" name="Picture 2" descr="D:\Diego\Telessaúde\Webs\Outubro\17-10\Dispepsia\Slide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8434" name="Picture 2" descr="D:\Diego\Telessaúde\Webs\Outubro\17-10\Dispepsia\Slide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9458" name="Picture 2" descr="D:\Diego\Telessaúde\Webs\Outubro\17-10\Dispepsia\Slide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D:\Diego\Telessaúde\Webs\Outubro\17-10\Dispepsia\Slid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 descr="D:\Diego\Telessaúde\Webs\Outubro\17-10\Dispepsia\Slid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 descr="D:\Diego\Telessaúde\Webs\Outubro\17-10\Dispepsia\Slid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2" name="Picture 2" descr="D:\Diego\Telessaúde\Webs\Outubro\17-10\Dispepsia\Slid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 descr="D:\Diego\Telessaúde\Webs\Outubro\17-10\Dispepsia\Slid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 descr="D:\Diego\Telessaúde\Webs\Outubro\17-10\Dispepsia\Slide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4" name="Picture 2" descr="D:\Diego\Telessaúde\Webs\Outubro\17-10\Dispepsia\Slid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9218" name="Picture 2" descr="D:\Diego\Telessaúde\Webs\Outubro\17-10\Dispepsia\Slide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Apresentação na tela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0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jornalismo</dc:creator>
  <cp:lastModifiedBy>jornalismo</cp:lastModifiedBy>
  <cp:revision>1</cp:revision>
  <dcterms:created xsi:type="dcterms:W3CDTF">2012-10-16T17:29:40Z</dcterms:created>
  <dcterms:modified xsi:type="dcterms:W3CDTF">2012-10-16T17:33:03Z</dcterms:modified>
</cp:coreProperties>
</file>