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85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EBE0-EFBD-4D14-A658-19BAF62F20E5}" type="datetimeFigureOut">
              <a:rPr lang="pt-BR" smtClean="0"/>
              <a:t>09/10/2012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FA61-1E3A-4061-91EC-171963136B8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EBE0-EFBD-4D14-A658-19BAF62F20E5}" type="datetimeFigureOut">
              <a:rPr lang="pt-BR" smtClean="0"/>
              <a:t>09/10/2012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FA61-1E3A-4061-91EC-171963136B8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EBE0-EFBD-4D14-A658-19BAF62F20E5}" type="datetimeFigureOut">
              <a:rPr lang="pt-BR" smtClean="0"/>
              <a:t>09/10/2012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FA61-1E3A-4061-91EC-171963136B8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EBE0-EFBD-4D14-A658-19BAF62F20E5}" type="datetimeFigureOut">
              <a:rPr lang="pt-BR" smtClean="0"/>
              <a:t>09/10/2012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FA61-1E3A-4061-91EC-171963136B8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EBE0-EFBD-4D14-A658-19BAF62F20E5}" type="datetimeFigureOut">
              <a:rPr lang="pt-BR" smtClean="0"/>
              <a:t>09/10/2012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FA61-1E3A-4061-91EC-171963136B8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EBE0-EFBD-4D14-A658-19BAF62F20E5}" type="datetimeFigureOut">
              <a:rPr lang="pt-BR" smtClean="0"/>
              <a:t>09/10/2012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FA61-1E3A-4061-91EC-171963136B8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EBE0-EFBD-4D14-A658-19BAF62F20E5}" type="datetimeFigureOut">
              <a:rPr lang="pt-BR" smtClean="0"/>
              <a:t>09/10/2012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FA61-1E3A-4061-91EC-171963136B8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EBE0-EFBD-4D14-A658-19BAF62F20E5}" type="datetimeFigureOut">
              <a:rPr lang="pt-BR" smtClean="0"/>
              <a:t>09/10/2012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FA61-1E3A-4061-91EC-171963136B8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EBE0-EFBD-4D14-A658-19BAF62F20E5}" type="datetimeFigureOut">
              <a:rPr lang="pt-BR" smtClean="0"/>
              <a:t>09/10/2012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FA61-1E3A-4061-91EC-171963136B8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EBE0-EFBD-4D14-A658-19BAF62F20E5}" type="datetimeFigureOut">
              <a:rPr lang="pt-BR" smtClean="0"/>
              <a:t>09/10/2012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FA61-1E3A-4061-91EC-171963136B8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4EBE0-EFBD-4D14-A658-19BAF62F20E5}" type="datetimeFigureOut">
              <a:rPr lang="pt-BR" smtClean="0"/>
              <a:t>09/10/2012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5FA61-1E3A-4061-91EC-171963136B8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4EBE0-EFBD-4D14-A658-19BAF62F20E5}" type="datetimeFigureOut">
              <a:rPr lang="pt-BR" smtClean="0"/>
              <a:t>09/10/2012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5FA61-1E3A-4061-91EC-171963136B85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D:\Diego\Telessaúde\Webs\Outubro\10-10\Telessaude_modelo_ppt_v5 em ppt (2)\Slid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42" name="Picture 2" descr="D:\Diego\Telessaúde\Webs\Outubro\10-10\Telessaude_modelo_ppt_v5 em ppt (2)\Slide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1266" name="Picture 2" descr="D:\Diego\Telessaúde\Webs\Outubro\10-10\Telessaude_modelo_ppt_v5 em ppt (2)\Slide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2290" name="Picture 2" descr="D:\Diego\Telessaúde\Webs\Outubro\10-10\Telessaude_modelo_ppt_v5 em ppt (2)\Slide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3314" name="Picture 2" descr="D:\Diego\Telessaúde\Webs\Outubro\10-10\Telessaude_modelo_ppt_v5 em ppt (2)\Slide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4338" name="Picture 2" descr="D:\Diego\Telessaúde\Webs\Outubro\10-10\Telessaude_modelo_ppt_v5 em ppt (2)\Slide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5362" name="Picture 2" descr="D:\Diego\Telessaúde\Webs\Outubro\10-10\Telessaude_modelo_ppt_v5 em ppt (2)\Slide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6386" name="Picture 2" descr="D:\Diego\Telessaúde\Webs\Outubro\10-10\Telessaude_modelo_ppt_v5 em ppt (2)\Slide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7410" name="Picture 2" descr="D:\Diego\Telessaúde\Webs\Outubro\10-10\Telessaude_modelo_ppt_v5 em ppt (2)\Slide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8434" name="Picture 2" descr="D:\Diego\Telessaúde\Webs\Outubro\10-10\Telessaude_modelo_ppt_v5 em ppt (2)\Slide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9458" name="Picture 2" descr="D:\Diego\Telessaúde\Webs\Outubro\10-10\Telessaude_modelo_ppt_v5 em ppt (2)\Slide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 descr="D:\Diego\Telessaúde\Webs\Outubro\10-10\Telessaude_modelo_ppt_v5 em ppt (2)\Slid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482" name="Picture 2" descr="D:\Diego\Telessaúde\Webs\Outubro\10-10\Telessaude_modelo_ppt_v5 em ppt (2)\Slide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1506" name="Picture 2" descr="D:\Diego\Telessaúde\Webs\Outubro\10-10\Telessaude_modelo_ppt_v5 em ppt (2)\Slide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2530" name="Picture 2" descr="D:\Diego\Telessaúde\Webs\Outubro\10-10\Telessaude_modelo_ppt_v5 em ppt (2)\Slide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3554" name="Picture 2" descr="D:\Diego\Telessaúde\Webs\Outubro\10-10\Telessaude_modelo_ppt_v5 em ppt (2)\Slide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074" name="Picture 2" descr="D:\Diego\Telessaúde\Webs\Outubro\10-10\Telessaude_modelo_ppt_v5 em ppt (2)\Slide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 descr="D:\Diego\Telessaúde\Webs\Outubro\10-10\Telessaude_modelo_ppt_v5 em ppt (2)\Slid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122" name="Picture 2" descr="D:\Diego\Telessaúde\Webs\Outubro\10-10\Telessaude_modelo_ppt_v5 em ppt (2)\Slide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146" name="Picture 2" descr="D:\Diego\Telessaúde\Webs\Outubro\10-10\Telessaude_modelo_ppt_v5 em ppt (2)\Slide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7170" name="Picture 2" descr="D:\Diego\Telessaúde\Webs\Outubro\10-10\Telessaude_modelo_ppt_v5 em ppt (2)\Slide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8194" name="Picture 2" descr="D:\Diego\Telessaúde\Webs\Outubro\10-10\Telessaude_modelo_ppt_v5 em ppt (2)\Slide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9218" name="Picture 2" descr="D:\Diego\Telessaúde\Webs\Outubro\10-10\Telessaude_modelo_ppt_v5 em ppt (2)\Slide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Apresentação na tela (4:3)</PresentationFormat>
  <Paragraphs>0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jornalismo</dc:creator>
  <cp:lastModifiedBy>jornalismo</cp:lastModifiedBy>
  <cp:revision>1</cp:revision>
  <dcterms:created xsi:type="dcterms:W3CDTF">2012-10-09T20:23:53Z</dcterms:created>
  <dcterms:modified xsi:type="dcterms:W3CDTF">2012-10-09T20:29:57Z</dcterms:modified>
</cp:coreProperties>
</file>