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3" r:id="rId4"/>
    <p:sldId id="258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00"/>
    <a:srgbClr val="007BC4"/>
    <a:srgbClr val="1082CE"/>
    <a:srgbClr val="FFFFFF"/>
    <a:srgbClr val="FCD2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26627-644A-483D-87E7-298026F2838B}" type="datetimeFigureOut">
              <a:rPr lang="pt-BR" smtClean="0"/>
              <a:t>18/06/2019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F75951-0E3B-48B3-A9CA-1BEFB6E5E0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5658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F75951-0E3B-48B3-A9CA-1BEFB6E5E016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6047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40000" y="1160463"/>
            <a:ext cx="5184000" cy="1813162"/>
          </a:xfrm>
        </p:spPr>
        <p:txBody>
          <a:bodyPr>
            <a:noAutofit/>
          </a:bodyPr>
          <a:lstStyle>
            <a:lvl1pPr algn="l">
              <a:defRPr b="1">
                <a:solidFill>
                  <a:srgbClr val="007BC4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240000" y="4469722"/>
            <a:ext cx="5184000" cy="2019618"/>
          </a:xfrm>
        </p:spPr>
        <p:txBody>
          <a:bodyPr tIns="0">
            <a:normAutofit/>
          </a:bodyPr>
          <a:lstStyle>
            <a:lvl1pPr marL="0" indent="0" algn="l">
              <a:spcBef>
                <a:spcPts val="0"/>
              </a:spcBef>
              <a:spcAft>
                <a:spcPts val="600"/>
              </a:spcAft>
              <a:buNone/>
              <a:defRPr sz="260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Clique para editar o estilo do subtítulo mestre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5" r="26877"/>
          <a:stretch/>
        </p:blipFill>
        <p:spPr>
          <a:xfrm>
            <a:off x="624548" y="800463"/>
            <a:ext cx="1998000" cy="434632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719560" y="0"/>
            <a:ext cx="1800000" cy="800463"/>
          </a:xfrm>
          <a:prstGeom prst="rect">
            <a:avLst/>
          </a:prstGeom>
          <a:solidFill>
            <a:srgbClr val="007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 userDrawn="1"/>
        </p:nvSpPr>
        <p:spPr>
          <a:xfrm>
            <a:off x="719560" y="5189722"/>
            <a:ext cx="1800000" cy="1668278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47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m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628848"/>
            <a:ext cx="1206002" cy="1206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9124" y="354074"/>
            <a:ext cx="8424876" cy="1071466"/>
          </a:xfrm>
        </p:spPr>
        <p:txBody>
          <a:bodyPr/>
          <a:lstStyle>
            <a:lvl1pPr>
              <a:defRPr b="1">
                <a:solidFill>
                  <a:srgbClr val="007BC4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9124" y="1605539"/>
            <a:ext cx="8424876" cy="3983701"/>
          </a:xfrm>
        </p:spPr>
        <p:txBody>
          <a:bodyPr/>
          <a:lstStyle>
            <a:lvl1pPr>
              <a:defRPr sz="2800" b="0">
                <a:latin typeface="+mn-lt"/>
                <a:cs typeface="Calibri" panose="020F0502020204030204" pitchFamily="34" charset="0"/>
              </a:defRPr>
            </a:lvl1pPr>
            <a:lvl2pPr>
              <a:defRPr sz="2800">
                <a:latin typeface="+mn-lt"/>
                <a:cs typeface="Calibri" panose="020F0502020204030204" pitchFamily="34" charset="0"/>
              </a:defRPr>
            </a:lvl2pPr>
            <a:lvl3pPr>
              <a:defRPr sz="2800">
                <a:latin typeface="+mn-lt"/>
                <a:cs typeface="Calibri" panose="020F0502020204030204" pitchFamily="34" charset="0"/>
              </a:defRPr>
            </a:lvl3pPr>
            <a:lvl4pPr>
              <a:defRPr sz="2800">
                <a:latin typeface="+mn-lt"/>
                <a:cs typeface="Calibri" panose="020F0502020204030204" pitchFamily="34" charset="0"/>
              </a:defRPr>
            </a:lvl4pPr>
            <a:lvl5pPr>
              <a:defRPr sz="2800"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11" name="Retângulo 10"/>
          <p:cNvSpPr/>
          <p:nvPr userDrawn="1"/>
        </p:nvSpPr>
        <p:spPr>
          <a:xfrm>
            <a:off x="1745391" y="5783670"/>
            <a:ext cx="7398609" cy="900000"/>
          </a:xfrm>
          <a:prstGeom prst="rect">
            <a:avLst/>
          </a:prstGeom>
          <a:solidFill>
            <a:srgbClr val="007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 userDrawn="1"/>
        </p:nvSpPr>
        <p:spPr>
          <a:xfrm>
            <a:off x="0" y="5783670"/>
            <a:ext cx="539572" cy="900000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1817419" y="5805265"/>
            <a:ext cx="5400600" cy="87840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pt-BR" sz="1700" b="1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Biblioteca Universitária</a:t>
            </a:r>
          </a:p>
          <a:p>
            <a:r>
              <a:rPr lang="pt-BR" sz="150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Comissão</a:t>
            </a:r>
            <a:r>
              <a:rPr lang="pt-BR" sz="1500" baseline="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 de Comunicação e Marketing</a:t>
            </a:r>
          </a:p>
          <a:p>
            <a:r>
              <a:rPr lang="pt-BR" sz="1500" baseline="0" dirty="0" smtClean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BU / UFSC</a:t>
            </a:r>
            <a:endParaRPr lang="pt-BR" sz="1500" dirty="0">
              <a:solidFill>
                <a:schemeClr val="bg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064000" y="5781848"/>
            <a:ext cx="1080000" cy="901822"/>
          </a:xfrm>
        </p:spPr>
        <p:txBody>
          <a:bodyPr/>
          <a:lstStyle>
            <a:lvl1pPr algn="ctr">
              <a:defRPr sz="1500" b="1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 userDrawn="1"/>
        </p:nvSpPr>
        <p:spPr>
          <a:xfrm>
            <a:off x="1800100" y="-21575"/>
            <a:ext cx="7343900" cy="5625244"/>
          </a:xfrm>
          <a:prstGeom prst="rect">
            <a:avLst/>
          </a:prstGeom>
          <a:solidFill>
            <a:srgbClr val="007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0528" y="3431836"/>
            <a:ext cx="6443472" cy="1971308"/>
          </a:xfrm>
        </p:spPr>
        <p:txBody>
          <a:bodyPr anchor="b">
            <a:noAutofit/>
          </a:bodyPr>
          <a:lstStyle>
            <a:lvl1pPr algn="r">
              <a:defRPr sz="4400" b="1" cap="none" baseline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980528" y="488653"/>
            <a:ext cx="6443472" cy="2302394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8" name="Retângulo 7"/>
          <p:cNvSpPr/>
          <p:nvPr userDrawn="1"/>
        </p:nvSpPr>
        <p:spPr>
          <a:xfrm>
            <a:off x="1800100" y="5783670"/>
            <a:ext cx="7343900" cy="900000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 userDrawn="1"/>
        </p:nvSpPr>
        <p:spPr>
          <a:xfrm rot="5400000">
            <a:off x="-1632164" y="2351834"/>
            <a:ext cx="5603669" cy="900000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 userDrawn="1"/>
        </p:nvSpPr>
        <p:spPr>
          <a:xfrm rot="5400000">
            <a:off x="719669" y="5783671"/>
            <a:ext cx="900003" cy="900000"/>
          </a:xfrm>
          <a:prstGeom prst="rect">
            <a:avLst/>
          </a:prstGeom>
          <a:solidFill>
            <a:srgbClr val="007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 userDrawn="1"/>
        </p:nvSpPr>
        <p:spPr>
          <a:xfrm>
            <a:off x="0" y="0"/>
            <a:ext cx="539572" cy="5625244"/>
          </a:xfrm>
          <a:prstGeom prst="rect">
            <a:avLst/>
          </a:prstGeom>
          <a:solidFill>
            <a:srgbClr val="007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 userDrawn="1"/>
        </p:nvSpPr>
        <p:spPr>
          <a:xfrm>
            <a:off x="0" y="5783669"/>
            <a:ext cx="539572" cy="900003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0000" y="352800"/>
            <a:ext cx="8424000" cy="1072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pt-BR" b="1">
                <a:solidFill>
                  <a:srgbClr val="007BC4"/>
                </a:solidFill>
              </a:defRPr>
            </a:lvl1pPr>
          </a:lstStyle>
          <a:p>
            <a:pPr lvl="0"/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59532" y="1600201"/>
            <a:ext cx="4136268" cy="40034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136268" cy="40034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628848"/>
            <a:ext cx="1206002" cy="1206000"/>
          </a:xfrm>
          <a:prstGeom prst="rect">
            <a:avLst/>
          </a:prstGeom>
        </p:spPr>
      </p:pic>
      <p:sp>
        <p:nvSpPr>
          <p:cNvPr id="9" name="Retângulo 8"/>
          <p:cNvSpPr/>
          <p:nvPr userDrawn="1"/>
        </p:nvSpPr>
        <p:spPr>
          <a:xfrm>
            <a:off x="1745391" y="5783670"/>
            <a:ext cx="7398609" cy="900000"/>
          </a:xfrm>
          <a:prstGeom prst="rect">
            <a:avLst/>
          </a:prstGeom>
          <a:solidFill>
            <a:srgbClr val="007B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 userDrawn="1"/>
        </p:nvSpPr>
        <p:spPr>
          <a:xfrm>
            <a:off x="0" y="5783670"/>
            <a:ext cx="539572" cy="900000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 userDrawn="1"/>
        </p:nvSpPr>
        <p:spPr>
          <a:xfrm>
            <a:off x="1817419" y="5805265"/>
            <a:ext cx="5400600" cy="87840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r>
              <a:rPr lang="pt-BR" sz="1700" b="1" dirty="0" smtClean="0">
                <a:solidFill>
                  <a:schemeClr val="bg1"/>
                </a:solidFill>
              </a:rPr>
              <a:t>Biblioteca Universitária</a:t>
            </a:r>
          </a:p>
          <a:p>
            <a:r>
              <a:rPr lang="pt-BR" sz="1500" dirty="0" smtClean="0">
                <a:solidFill>
                  <a:schemeClr val="bg1"/>
                </a:solidFill>
              </a:rPr>
              <a:t>Comissão</a:t>
            </a:r>
            <a:r>
              <a:rPr lang="pt-BR" sz="1500" baseline="0" dirty="0" smtClean="0">
                <a:solidFill>
                  <a:schemeClr val="bg1"/>
                </a:solidFill>
              </a:rPr>
              <a:t> de Comunicação e Marketing</a:t>
            </a:r>
          </a:p>
          <a:p>
            <a:r>
              <a:rPr lang="pt-BR" sz="1500" baseline="0" dirty="0" smtClean="0">
                <a:solidFill>
                  <a:schemeClr val="bg1"/>
                </a:solidFill>
              </a:rPr>
              <a:t>BU / UFSC</a:t>
            </a:r>
            <a:endParaRPr lang="pt-BR" sz="1500" dirty="0">
              <a:solidFill>
                <a:schemeClr val="bg1"/>
              </a:solidFill>
            </a:endParaRPr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064388" y="5783670"/>
            <a:ext cx="1080120" cy="900000"/>
          </a:xfrm>
        </p:spPr>
        <p:txBody>
          <a:bodyPr/>
          <a:lstStyle>
            <a:lvl1pPr algn="ctr">
              <a:defRPr sz="1500" b="1">
                <a:solidFill>
                  <a:schemeClr val="bg1"/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pt-BR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Nome completo</a:t>
            </a:r>
          </a:p>
          <a:p>
            <a:r>
              <a:rPr lang="pt-B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email@ufsc.br</a:t>
            </a:r>
          </a:p>
          <a:p>
            <a:r>
              <a:rPr lang="pt-B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Universidade Federal de Santa Catarina (UFSC)</a:t>
            </a:r>
          </a:p>
          <a:p>
            <a:r>
              <a:rPr lang="pt-B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Biblioteca Universitária (BU)</a:t>
            </a:r>
          </a:p>
          <a:p>
            <a:r>
              <a:rPr lang="pt-B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Florianópolis, 2019</a:t>
            </a:r>
            <a:endParaRPr lang="pt-BR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60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Instruções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pt-BR" sz="2400" dirty="0" smtClean="0"/>
              <a:t>Para </a:t>
            </a:r>
            <a:r>
              <a:rPr lang="pt-BR" sz="2400" dirty="0" smtClean="0"/>
              <a:t>alterar o texto do rodapé, acesse a guia </a:t>
            </a:r>
            <a:r>
              <a:rPr lang="pt-BR" sz="2400" b="1" dirty="0" smtClean="0"/>
              <a:t>Exibição</a:t>
            </a:r>
            <a:r>
              <a:rPr lang="pt-BR" sz="2400" dirty="0" smtClean="0"/>
              <a:t> &gt; </a:t>
            </a:r>
            <a:r>
              <a:rPr lang="pt-BR" sz="2400" b="1" dirty="0" smtClean="0"/>
              <a:t>Slide mestre</a:t>
            </a:r>
            <a:r>
              <a:rPr lang="pt-BR" sz="2400" dirty="0" smtClean="0"/>
              <a:t>.</a:t>
            </a:r>
          </a:p>
          <a:p>
            <a:pPr>
              <a:spcBef>
                <a:spcPts val="1800"/>
              </a:spcBef>
            </a:pPr>
            <a:endParaRPr lang="pt-BR" sz="24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8573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Cores </a:t>
            </a:r>
            <a:r>
              <a:rPr lang="pt-BR" dirty="0" smtClean="0"/>
              <a:t>padrão da BU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7BC4"/>
                </a:solidFill>
              </a:rPr>
              <a:t>Azul</a:t>
            </a:r>
          </a:p>
          <a:p>
            <a:pPr lvl="1"/>
            <a:r>
              <a:rPr lang="pt-BR" dirty="0" smtClean="0"/>
              <a:t>R: 0</a:t>
            </a:r>
          </a:p>
          <a:p>
            <a:pPr lvl="1"/>
            <a:r>
              <a:rPr lang="pt-BR" dirty="0" smtClean="0"/>
              <a:t>G: 123</a:t>
            </a:r>
          </a:p>
          <a:p>
            <a:pPr lvl="1"/>
            <a:r>
              <a:rPr lang="pt-BR" dirty="0" smtClean="0"/>
              <a:t>B: 196</a:t>
            </a:r>
          </a:p>
          <a:p>
            <a:pPr lvl="1"/>
            <a:r>
              <a:rPr lang="pt-BR" dirty="0" smtClean="0"/>
              <a:t>#007bc4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FFD500"/>
                </a:solidFill>
              </a:rPr>
              <a:t>Amarelo</a:t>
            </a:r>
          </a:p>
          <a:p>
            <a:pPr lvl="1"/>
            <a:r>
              <a:rPr lang="pt-BR" dirty="0" smtClean="0"/>
              <a:t>R: 255</a:t>
            </a:r>
          </a:p>
          <a:p>
            <a:pPr lvl="1"/>
            <a:r>
              <a:rPr lang="pt-BR" dirty="0" smtClean="0"/>
              <a:t>G: 213</a:t>
            </a:r>
          </a:p>
          <a:p>
            <a:pPr lvl="1"/>
            <a:r>
              <a:rPr lang="pt-BR" dirty="0" smtClean="0"/>
              <a:t>B: 0</a:t>
            </a:r>
          </a:p>
          <a:p>
            <a:pPr lvl="1"/>
            <a:r>
              <a:rPr lang="pt-BR" dirty="0" smtClean="0"/>
              <a:t>#ffd500</a:t>
            </a:r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3</a:t>
            </a:fld>
            <a:endParaRPr lang="pt-BR" dirty="0"/>
          </a:p>
        </p:txBody>
      </p:sp>
      <p:sp>
        <p:nvSpPr>
          <p:cNvPr id="6" name="Seta para a direita 5"/>
          <p:cNvSpPr/>
          <p:nvPr/>
        </p:nvSpPr>
        <p:spPr>
          <a:xfrm>
            <a:off x="899592" y="4365104"/>
            <a:ext cx="1008112" cy="612068"/>
          </a:xfrm>
          <a:prstGeom prst="rightArrow">
            <a:avLst/>
          </a:prstGeom>
          <a:solidFill>
            <a:srgbClr val="007BC4"/>
          </a:solidFill>
          <a:ln>
            <a:solidFill>
              <a:srgbClr val="007B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Texto explicativo retangular 6"/>
          <p:cNvSpPr/>
          <p:nvPr/>
        </p:nvSpPr>
        <p:spPr>
          <a:xfrm>
            <a:off x="2231740" y="4113076"/>
            <a:ext cx="1692188" cy="1116124"/>
          </a:xfrm>
          <a:prstGeom prst="wedgeRectCallout">
            <a:avLst>
              <a:gd name="adj1" fmla="val -20298"/>
              <a:gd name="adj2" fmla="val 70612"/>
            </a:avLst>
          </a:prstGeom>
          <a:solidFill>
            <a:srgbClr val="007BC4"/>
          </a:solidFill>
          <a:ln>
            <a:solidFill>
              <a:srgbClr val="007B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Seta para a direita 7"/>
          <p:cNvSpPr/>
          <p:nvPr/>
        </p:nvSpPr>
        <p:spPr>
          <a:xfrm>
            <a:off x="5184068" y="4365104"/>
            <a:ext cx="1008112" cy="612068"/>
          </a:xfrm>
          <a:prstGeom prst="rightArrow">
            <a:avLst/>
          </a:prstGeom>
          <a:solidFill>
            <a:srgbClr val="FFD500"/>
          </a:solidFill>
          <a:ln>
            <a:solidFill>
              <a:srgbClr val="FF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Texto explicativo retangular 8"/>
          <p:cNvSpPr/>
          <p:nvPr/>
        </p:nvSpPr>
        <p:spPr>
          <a:xfrm>
            <a:off x="6516216" y="4113076"/>
            <a:ext cx="1692188" cy="1116124"/>
          </a:xfrm>
          <a:prstGeom prst="wedgeRectCallout">
            <a:avLst>
              <a:gd name="adj1" fmla="val -20298"/>
              <a:gd name="adj2" fmla="val 70612"/>
            </a:avLst>
          </a:prstGeom>
          <a:solidFill>
            <a:srgbClr val="FFD500"/>
          </a:solidFill>
          <a:ln>
            <a:solidFill>
              <a:srgbClr val="FF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757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Utilize este slide para criar uma divisão/seção em sua apresentaç</a:t>
            </a:r>
            <a:r>
              <a:rPr lang="pt-BR" dirty="0" smtClean="0"/>
              <a:t>ão.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2659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0229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Obrigado!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pt-BR" b="1" dirty="0"/>
              <a:t>Nome completo</a:t>
            </a:r>
          </a:p>
          <a:p>
            <a:r>
              <a:rPr lang="pt-BR" sz="1900" dirty="0"/>
              <a:t>email@ufsc.br</a:t>
            </a:r>
          </a:p>
          <a:p>
            <a:r>
              <a:rPr lang="pt-BR" sz="1900" dirty="0"/>
              <a:t>Universidade Federal de Santa Catarina (UFSC)</a:t>
            </a:r>
          </a:p>
          <a:p>
            <a:r>
              <a:rPr lang="pt-BR" sz="1900" dirty="0"/>
              <a:t>Biblioteca Universitária (BU)</a:t>
            </a:r>
          </a:p>
          <a:p>
            <a:r>
              <a:rPr lang="pt-BR" sz="1900" dirty="0" smtClean="0"/>
              <a:t>Florianópolis</a:t>
            </a:r>
            <a:r>
              <a:rPr lang="pt-BR" sz="1900" dirty="0"/>
              <a:t>, </a:t>
            </a:r>
            <a:r>
              <a:rPr lang="pt-BR" sz="1900" dirty="0" smtClean="0"/>
              <a:t>2019</a:t>
            </a:r>
            <a:endParaRPr lang="pt-BR" sz="1900" dirty="0"/>
          </a:p>
        </p:txBody>
      </p:sp>
    </p:spTree>
    <p:extLst>
      <p:ext uri="{BB962C8B-B14F-4D97-AF65-F5344CB8AC3E}">
        <p14:creationId xmlns:p14="http://schemas.microsoft.com/office/powerpoint/2010/main" val="323257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3240000" y="3861048"/>
            <a:ext cx="5184000" cy="262829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pt-BR" sz="1600" dirty="0" smtClean="0"/>
              <a:t>Esta </a:t>
            </a:r>
            <a:r>
              <a:rPr lang="pt-BR" sz="1600" dirty="0"/>
              <a:t>apresentação está licenciada com uma </a:t>
            </a:r>
            <a:r>
              <a:rPr lang="pt-BR" sz="1600" dirty="0" smtClean="0"/>
              <a:t/>
            </a:r>
            <a:br>
              <a:rPr lang="pt-BR" sz="1600" dirty="0" smtClean="0"/>
            </a:br>
            <a:r>
              <a:rPr lang="pt-BR" sz="1600" dirty="0" smtClean="0">
                <a:hlinkClick r:id="rId2"/>
              </a:rPr>
              <a:t>Licença </a:t>
            </a:r>
            <a:r>
              <a:rPr lang="pt-BR" sz="1600" dirty="0" err="1">
                <a:hlinkClick r:id="rId2"/>
              </a:rPr>
              <a:t>Creative</a:t>
            </a:r>
            <a:r>
              <a:rPr lang="pt-BR" sz="1600" dirty="0">
                <a:hlinkClick r:id="rId2"/>
              </a:rPr>
              <a:t> </a:t>
            </a:r>
            <a:r>
              <a:rPr lang="pt-BR" sz="1600" dirty="0" err="1">
                <a:hlinkClick r:id="rId2"/>
              </a:rPr>
              <a:t>Commons</a:t>
            </a:r>
            <a:r>
              <a:rPr lang="pt-BR" sz="1600" dirty="0">
                <a:hlinkClick r:id="rId2"/>
              </a:rPr>
              <a:t> - Atribuição 4.0 Internacional</a:t>
            </a:r>
            <a:r>
              <a:rPr lang="pt-BR" sz="1600" dirty="0"/>
              <a:t>.</a:t>
            </a:r>
          </a:p>
          <a:p>
            <a:pPr>
              <a:spcBef>
                <a:spcPts val="600"/>
              </a:spcBef>
            </a:pPr>
            <a:r>
              <a:rPr lang="pt-BR" sz="1600" dirty="0"/>
              <a:t>Desde que atribua o devido crédito pela criação original, você tem o direito de:</a:t>
            </a:r>
          </a:p>
          <a:p>
            <a:pPr>
              <a:spcBef>
                <a:spcPts val="600"/>
              </a:spcBef>
            </a:pPr>
            <a:r>
              <a:rPr lang="pt-BR" sz="1600" b="1" dirty="0"/>
              <a:t>Compartilhar</a:t>
            </a:r>
            <a:r>
              <a:rPr lang="pt-BR" sz="1600" dirty="0"/>
              <a:t> — copiar e redistribuir o material em qualquer suporte ou formato;</a:t>
            </a:r>
          </a:p>
          <a:p>
            <a:pPr>
              <a:spcBef>
                <a:spcPts val="600"/>
              </a:spcBef>
            </a:pPr>
            <a:r>
              <a:rPr lang="pt-BR" sz="1600" b="1" dirty="0"/>
              <a:t>Adaptar</a:t>
            </a:r>
            <a:r>
              <a:rPr lang="pt-BR" sz="1600" dirty="0"/>
              <a:t> — </a:t>
            </a:r>
            <a:r>
              <a:rPr lang="pt-BR" sz="1600" dirty="0" err="1"/>
              <a:t>remixar</a:t>
            </a:r>
            <a:r>
              <a:rPr lang="pt-BR" sz="1600" dirty="0"/>
              <a:t>, transformar, e criar a partir do material para qualquer fim, </a:t>
            </a:r>
            <a:r>
              <a:rPr lang="pt-BR" sz="1600" dirty="0" smtClean="0"/>
              <a:t>mesmo </a:t>
            </a:r>
            <a:r>
              <a:rPr lang="pt-BR" sz="1600" dirty="0"/>
              <a:t>que comercial</a:t>
            </a:r>
            <a:r>
              <a:rPr lang="pt-BR" sz="1600" dirty="0" smtClean="0"/>
              <a:t>.</a:t>
            </a:r>
            <a:endParaRPr lang="pt-BR" sz="16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3239852" y="1112547"/>
            <a:ext cx="5079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Como referenciar esta apresentação:</a:t>
            </a:r>
          </a:p>
          <a:p>
            <a:endParaRPr lang="pt-BR" dirty="0" smtClean="0"/>
          </a:p>
          <a:p>
            <a:r>
              <a:rPr lang="pt-BR" dirty="0" smtClean="0"/>
              <a:t>SOBRENOME, Nome. </a:t>
            </a:r>
            <a:r>
              <a:rPr lang="pt-BR" b="1" dirty="0" smtClean="0"/>
              <a:t>Título da apresentação</a:t>
            </a:r>
            <a:r>
              <a:rPr lang="pt-BR" dirty="0" smtClean="0"/>
              <a:t>. </a:t>
            </a:r>
            <a:r>
              <a:rPr lang="pt-BR" dirty="0"/>
              <a:t>BU/UFSC: Florianópolis, 2019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588" y="3176972"/>
            <a:ext cx="1462271" cy="51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12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da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BC4"/>
      </a:accent1>
      <a:accent2>
        <a:srgbClr val="FFD5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a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124</Words>
  <Application>Microsoft Office PowerPoint</Application>
  <PresentationFormat>Apresentação na tela (4:3)</PresentationFormat>
  <Paragraphs>36</Paragraphs>
  <Slides>7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0" baseType="lpstr">
      <vt:lpstr>Arial</vt:lpstr>
      <vt:lpstr>Calibri</vt:lpstr>
      <vt:lpstr>Tema do Office</vt:lpstr>
      <vt:lpstr>Apresentação do PowerPoint</vt:lpstr>
      <vt:lpstr>Instruções</vt:lpstr>
      <vt:lpstr>Cores padrão da BU</vt:lpstr>
      <vt:lpstr>Apresentação do PowerPoint</vt:lpstr>
      <vt:lpstr>Apresentação do PowerPoint</vt:lpstr>
      <vt:lpstr>Obrigado!</vt:lpstr>
      <vt:lpstr>Apresentação do PowerPoint</vt:lpstr>
    </vt:vector>
  </TitlesOfParts>
  <Company>UFSC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Biblioteca Universitária BU UFSC</dc:title>
  <dc:creator>Biblioteca Universitária BU UFSC</dc:creator>
  <cp:lastModifiedBy>FABRÍCIO SILVA ASSUMPÇÃO</cp:lastModifiedBy>
  <cp:revision>85</cp:revision>
  <dcterms:created xsi:type="dcterms:W3CDTF">2019-06-14T16:38:04Z</dcterms:created>
  <dcterms:modified xsi:type="dcterms:W3CDTF">2019-06-18T15:51:17Z</dcterms:modified>
</cp:coreProperties>
</file>