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56" r:id="rId2"/>
  </p:sldIdLst>
  <p:sldSz cx="30243463" cy="42484675"/>
  <p:notesSz cx="7099300" cy="10234613"/>
  <p:defaultTextStyle>
    <a:defPPr>
      <a:defRPr lang="pt-BR"/>
    </a:defPPr>
    <a:lvl1pPr algn="l" rtl="0" fontAlgn="base">
      <a:spcBef>
        <a:spcPct val="0"/>
      </a:spcBef>
      <a:spcAft>
        <a:spcPct val="0"/>
      </a:spcAft>
      <a:defRPr sz="77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fontAlgn="base">
      <a:spcBef>
        <a:spcPct val="0"/>
      </a:spcBef>
      <a:spcAft>
        <a:spcPct val="0"/>
      </a:spcAft>
      <a:defRPr sz="77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2pPr>
    <a:lvl3pPr marL="914400" algn="l" rtl="0" fontAlgn="base">
      <a:spcBef>
        <a:spcPct val="0"/>
      </a:spcBef>
      <a:spcAft>
        <a:spcPct val="0"/>
      </a:spcAft>
      <a:defRPr sz="77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3pPr>
    <a:lvl4pPr marL="1371600" algn="l" rtl="0" fontAlgn="base">
      <a:spcBef>
        <a:spcPct val="0"/>
      </a:spcBef>
      <a:spcAft>
        <a:spcPct val="0"/>
      </a:spcAft>
      <a:defRPr sz="77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4pPr>
    <a:lvl5pPr marL="1828800" algn="l" rtl="0" fontAlgn="base">
      <a:spcBef>
        <a:spcPct val="0"/>
      </a:spcBef>
      <a:spcAft>
        <a:spcPct val="0"/>
      </a:spcAft>
      <a:defRPr sz="77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77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77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77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77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900"/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33" d="100"/>
          <a:sy n="33" d="100"/>
        </p:scale>
        <p:origin x="-126" y="5916"/>
      </p:cViewPr>
      <p:guideLst>
        <p:guide orient="horz" pos="13381"/>
        <p:guide pos="9526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21138" y="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17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72185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17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21138" y="972185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BCA3926A-2FB8-294F-A763-E516D2B058B8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23011002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575" cy="51117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4021138" y="0"/>
            <a:ext cx="3076575" cy="51117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13AED848-19CB-AD4C-9C3B-EA528CE10BF3}" type="datetime1">
              <a:rPr lang="pt-BR"/>
              <a:pPr>
                <a:defRPr/>
              </a:pPr>
              <a:t>02/12/2014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2184400" y="768350"/>
            <a:ext cx="2730500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en-US" noProof="0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709613" y="4860925"/>
            <a:ext cx="5680075" cy="460533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pt-BR" noProof="0"/>
              <a:t>Clique para editar os estilos do texto mestre</a:t>
            </a:r>
          </a:p>
          <a:p>
            <a:pPr lvl="1"/>
            <a:r>
              <a:rPr lang="pt-BR" noProof="0"/>
              <a:t>Segundo nível</a:t>
            </a:r>
          </a:p>
          <a:p>
            <a:pPr lvl="2"/>
            <a:r>
              <a:rPr lang="pt-BR" noProof="0"/>
              <a:t>Terceiro nível</a:t>
            </a:r>
          </a:p>
          <a:p>
            <a:pPr lvl="3"/>
            <a:r>
              <a:rPr lang="pt-BR" noProof="0"/>
              <a:t>Quarto nível</a:t>
            </a:r>
          </a:p>
          <a:p>
            <a:pPr lvl="4"/>
            <a:r>
              <a:rPr lang="pt-BR" noProof="0"/>
              <a:t>Quinto nível</a:t>
            </a: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9721850"/>
            <a:ext cx="3076575" cy="511175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4021138" y="9721850"/>
            <a:ext cx="3076575" cy="511175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E4D79832-8E45-C84E-A4FB-A87A1D7711FD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2237456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10" charset="-128"/>
        <a:cs typeface="ＭＳ Ｐゴシック" pitchFamily="-110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10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10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10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10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Espaço Reservado para Imagem de Slide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16386" name="Espaço Reservado para Anotaçõ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6387" name="Espaço Reservado para Número de Slide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77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7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7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7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7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7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7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7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7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3B73E166-4410-7848-A073-4732C3F217DC}" type="slidenum">
              <a:rPr lang="pt-BR" sz="1200"/>
              <a:pPr eaLnBrk="1" hangingPunct="1"/>
              <a:t>1</a:t>
            </a:fld>
            <a:endParaRPr lang="pt-BR" sz="120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2268538" y="13198475"/>
            <a:ext cx="25706387" cy="9105900"/>
          </a:xfr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4537075" y="24074438"/>
            <a:ext cx="21169313" cy="10856912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FED4AB-4855-A842-B441-0FA534CE60DE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2863717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436FD1-0344-AE4A-B6ED-E6C69A1135F3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1411599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21926550" y="1701800"/>
            <a:ext cx="6804025" cy="36248975"/>
          </a:xfrm>
        </p:spPr>
        <p:txBody>
          <a:bodyPr vert="eaVert"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1512888" y="1701800"/>
            <a:ext cx="20261262" cy="36248975"/>
          </a:xfr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5E30C5-F6C7-3D4E-81E8-22CF59555123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381815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959459-D495-A640-89DF-9EDD6F0DA436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056558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389188" y="27300238"/>
            <a:ext cx="25706387" cy="843756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2389188" y="18007013"/>
            <a:ext cx="25706387" cy="929322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4D5AC8-5228-D949-A903-5A6A8A0991AC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1819679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1512888" y="9913938"/>
            <a:ext cx="13531850" cy="2803683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15197138" y="9913938"/>
            <a:ext cx="13533437" cy="2803683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C568D5-84B0-5C4D-85C4-3C169DB3AD57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7110913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1512888" y="9509125"/>
            <a:ext cx="13361987" cy="396398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1512888" y="13473113"/>
            <a:ext cx="13361987" cy="244776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15363825" y="9509125"/>
            <a:ext cx="13366750" cy="396398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15363825" y="13473113"/>
            <a:ext cx="13366750" cy="244776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23D42B-BB5D-2645-846A-4EE07F9690AA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6894515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5C06B4-E216-994C-928E-CE8FF135D332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0972171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207BD7-B3D5-0A4E-9D80-EF7B9965B4F2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5016049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512888" y="1692275"/>
            <a:ext cx="9948862" cy="71977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11823700" y="1692275"/>
            <a:ext cx="16906875" cy="362585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512888" y="8890000"/>
            <a:ext cx="9948862" cy="290607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A76D1A-6F1D-634A-B68C-DF5E4F530EE8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1611219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927725" y="29738638"/>
            <a:ext cx="18146713" cy="35115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5927725" y="3795713"/>
            <a:ext cx="18146713" cy="25490487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BR" noProof="0" smtClean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5927725" y="33250188"/>
            <a:ext cx="18146713" cy="498633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C5C3F5-55E8-954B-9383-C22583772712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0492325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12888" y="1701800"/>
            <a:ext cx="27217687" cy="7080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388839" tIns="194420" rIns="388839" bIns="1944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t-BR"/>
              <a:t>Clique para editar o estilo do título mestre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512888" y="9913938"/>
            <a:ext cx="27217687" cy="28036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388839" tIns="194420" rIns="388839" bIns="1944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512888" y="38688963"/>
            <a:ext cx="7056437" cy="2949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88839" tIns="194420" rIns="388839" bIns="194420" numCol="1" anchor="t" anchorCtr="0" compatLnSpc="1">
            <a:prstTxWarp prst="textNoShape">
              <a:avLst/>
            </a:prstTxWarp>
          </a:bodyPr>
          <a:lstStyle>
            <a:lvl1pPr>
              <a:defRPr sz="60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0333038" y="38688963"/>
            <a:ext cx="9577387" cy="2949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88839" tIns="194420" rIns="388839" bIns="194420" numCol="1" anchor="t" anchorCtr="0" compatLnSpc="1">
            <a:prstTxWarp prst="textNoShape">
              <a:avLst/>
            </a:prstTxWarp>
          </a:bodyPr>
          <a:lstStyle>
            <a:lvl1pPr algn="ctr">
              <a:defRPr sz="60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21674138" y="38688963"/>
            <a:ext cx="7056437" cy="2949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88839" tIns="194420" rIns="388839" bIns="194420" numCol="1" anchor="t" anchorCtr="0" compatLnSpc="1">
            <a:prstTxWarp prst="textNoShape">
              <a:avLst/>
            </a:prstTxWarp>
          </a:bodyPr>
          <a:lstStyle>
            <a:lvl1pPr algn="r">
              <a:defRPr sz="6000" smtClean="0"/>
            </a:lvl1pPr>
          </a:lstStyle>
          <a:p>
            <a:pPr>
              <a:defRPr/>
            </a:pPr>
            <a:fld id="{D6BF0B26-D03A-7E45-AD65-D763E9C20900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3887788" rtl="0" eaLnBrk="0" fontAlgn="base" hangingPunct="0">
        <a:spcBef>
          <a:spcPct val="0"/>
        </a:spcBef>
        <a:spcAft>
          <a:spcPct val="0"/>
        </a:spcAft>
        <a:defRPr sz="18700">
          <a:solidFill>
            <a:schemeClr val="tx2"/>
          </a:solidFill>
          <a:latin typeface="+mj-lt"/>
          <a:ea typeface="ＭＳ Ｐゴシック" pitchFamily="-110" charset="-128"/>
          <a:cs typeface="ＭＳ Ｐゴシック" pitchFamily="-110" charset="-128"/>
        </a:defRPr>
      </a:lvl1pPr>
      <a:lvl2pPr algn="ctr" defTabSz="3887788" rtl="0" eaLnBrk="0" fontAlgn="base" hangingPunct="0">
        <a:spcBef>
          <a:spcPct val="0"/>
        </a:spcBef>
        <a:spcAft>
          <a:spcPct val="0"/>
        </a:spcAft>
        <a:defRPr sz="18700">
          <a:solidFill>
            <a:schemeClr val="tx2"/>
          </a:solidFill>
          <a:latin typeface="Arial" charset="0"/>
          <a:ea typeface="ＭＳ Ｐゴシック" pitchFamily="-110" charset="-128"/>
          <a:cs typeface="ＭＳ Ｐゴシック" pitchFamily="-110" charset="-128"/>
        </a:defRPr>
      </a:lvl2pPr>
      <a:lvl3pPr algn="ctr" defTabSz="3887788" rtl="0" eaLnBrk="0" fontAlgn="base" hangingPunct="0">
        <a:spcBef>
          <a:spcPct val="0"/>
        </a:spcBef>
        <a:spcAft>
          <a:spcPct val="0"/>
        </a:spcAft>
        <a:defRPr sz="18700">
          <a:solidFill>
            <a:schemeClr val="tx2"/>
          </a:solidFill>
          <a:latin typeface="Arial" charset="0"/>
          <a:ea typeface="ＭＳ Ｐゴシック" pitchFamily="-110" charset="-128"/>
          <a:cs typeface="ＭＳ Ｐゴシック" pitchFamily="-110" charset="-128"/>
        </a:defRPr>
      </a:lvl3pPr>
      <a:lvl4pPr algn="ctr" defTabSz="3887788" rtl="0" eaLnBrk="0" fontAlgn="base" hangingPunct="0">
        <a:spcBef>
          <a:spcPct val="0"/>
        </a:spcBef>
        <a:spcAft>
          <a:spcPct val="0"/>
        </a:spcAft>
        <a:defRPr sz="18700">
          <a:solidFill>
            <a:schemeClr val="tx2"/>
          </a:solidFill>
          <a:latin typeface="Arial" charset="0"/>
          <a:ea typeface="ＭＳ Ｐゴシック" pitchFamily="-110" charset="-128"/>
          <a:cs typeface="ＭＳ Ｐゴシック" pitchFamily="-110" charset="-128"/>
        </a:defRPr>
      </a:lvl4pPr>
      <a:lvl5pPr algn="ctr" defTabSz="3887788" rtl="0" eaLnBrk="0" fontAlgn="base" hangingPunct="0">
        <a:spcBef>
          <a:spcPct val="0"/>
        </a:spcBef>
        <a:spcAft>
          <a:spcPct val="0"/>
        </a:spcAft>
        <a:defRPr sz="18700">
          <a:solidFill>
            <a:schemeClr val="tx2"/>
          </a:solidFill>
          <a:latin typeface="Arial" charset="0"/>
          <a:ea typeface="ＭＳ Ｐゴシック" pitchFamily="-110" charset="-128"/>
          <a:cs typeface="ＭＳ Ｐゴシック" pitchFamily="-110" charset="-128"/>
        </a:defRPr>
      </a:lvl5pPr>
      <a:lvl6pPr marL="457200" algn="ctr" defTabSz="3887788" rtl="0" fontAlgn="base">
        <a:spcBef>
          <a:spcPct val="0"/>
        </a:spcBef>
        <a:spcAft>
          <a:spcPct val="0"/>
        </a:spcAft>
        <a:defRPr sz="18700">
          <a:solidFill>
            <a:schemeClr val="tx2"/>
          </a:solidFill>
          <a:latin typeface="Arial" charset="0"/>
        </a:defRPr>
      </a:lvl6pPr>
      <a:lvl7pPr marL="914400" algn="ctr" defTabSz="3887788" rtl="0" fontAlgn="base">
        <a:spcBef>
          <a:spcPct val="0"/>
        </a:spcBef>
        <a:spcAft>
          <a:spcPct val="0"/>
        </a:spcAft>
        <a:defRPr sz="18700">
          <a:solidFill>
            <a:schemeClr val="tx2"/>
          </a:solidFill>
          <a:latin typeface="Arial" charset="0"/>
        </a:defRPr>
      </a:lvl7pPr>
      <a:lvl8pPr marL="1371600" algn="ctr" defTabSz="3887788" rtl="0" fontAlgn="base">
        <a:spcBef>
          <a:spcPct val="0"/>
        </a:spcBef>
        <a:spcAft>
          <a:spcPct val="0"/>
        </a:spcAft>
        <a:defRPr sz="18700">
          <a:solidFill>
            <a:schemeClr val="tx2"/>
          </a:solidFill>
          <a:latin typeface="Arial" charset="0"/>
        </a:defRPr>
      </a:lvl8pPr>
      <a:lvl9pPr marL="1828800" algn="ctr" defTabSz="3887788" rtl="0" fontAlgn="base">
        <a:spcBef>
          <a:spcPct val="0"/>
        </a:spcBef>
        <a:spcAft>
          <a:spcPct val="0"/>
        </a:spcAft>
        <a:defRPr sz="18700">
          <a:solidFill>
            <a:schemeClr val="tx2"/>
          </a:solidFill>
          <a:latin typeface="Arial" charset="0"/>
        </a:defRPr>
      </a:lvl9pPr>
    </p:titleStyle>
    <p:bodyStyle>
      <a:lvl1pPr marL="1458913" indent="-1458913" algn="l" defTabSz="3887788" rtl="0" eaLnBrk="0" fontAlgn="base" hangingPunct="0">
        <a:spcBef>
          <a:spcPct val="20000"/>
        </a:spcBef>
        <a:spcAft>
          <a:spcPct val="0"/>
        </a:spcAft>
        <a:buChar char="•"/>
        <a:defRPr sz="13600">
          <a:solidFill>
            <a:schemeClr val="tx1"/>
          </a:solidFill>
          <a:latin typeface="+mn-lt"/>
          <a:ea typeface="ＭＳ Ｐゴシック" pitchFamily="-110" charset="-128"/>
          <a:cs typeface="ＭＳ Ｐゴシック" pitchFamily="-110" charset="-128"/>
        </a:defRPr>
      </a:lvl1pPr>
      <a:lvl2pPr marL="3159125" indent="-1214438" algn="l" defTabSz="3887788" rtl="0" eaLnBrk="0" fontAlgn="base" hangingPunct="0">
        <a:spcBef>
          <a:spcPct val="20000"/>
        </a:spcBef>
        <a:spcAft>
          <a:spcPct val="0"/>
        </a:spcAft>
        <a:buChar char="–"/>
        <a:defRPr sz="11900">
          <a:solidFill>
            <a:schemeClr val="tx1"/>
          </a:solidFill>
          <a:latin typeface="+mn-lt"/>
          <a:ea typeface="ＭＳ Ｐゴシック" pitchFamily="-110" charset="-128"/>
        </a:defRPr>
      </a:lvl2pPr>
      <a:lvl3pPr marL="4860925" indent="-973138" algn="l" defTabSz="3887788" rtl="0" eaLnBrk="0" fontAlgn="base" hangingPunct="0">
        <a:spcBef>
          <a:spcPct val="20000"/>
        </a:spcBef>
        <a:spcAft>
          <a:spcPct val="0"/>
        </a:spcAft>
        <a:buChar char="•"/>
        <a:defRPr sz="10200">
          <a:solidFill>
            <a:schemeClr val="tx1"/>
          </a:solidFill>
          <a:latin typeface="+mn-lt"/>
          <a:ea typeface="ＭＳ Ｐゴシック" pitchFamily="-110" charset="-128"/>
        </a:defRPr>
      </a:lvl3pPr>
      <a:lvl4pPr marL="6804025" indent="-971550" algn="l" defTabSz="3887788" rtl="0" eaLnBrk="0" fontAlgn="base" hangingPunct="0">
        <a:spcBef>
          <a:spcPct val="20000"/>
        </a:spcBef>
        <a:spcAft>
          <a:spcPct val="0"/>
        </a:spcAft>
        <a:buChar char="–"/>
        <a:defRPr sz="8500">
          <a:solidFill>
            <a:schemeClr val="tx1"/>
          </a:solidFill>
          <a:latin typeface="+mn-lt"/>
          <a:ea typeface="ＭＳ Ｐゴシック" pitchFamily="-110" charset="-128"/>
        </a:defRPr>
      </a:lvl4pPr>
      <a:lvl5pPr marL="8748713" indent="-971550" algn="l" defTabSz="3887788" rtl="0" eaLnBrk="0" fontAlgn="base" hangingPunct="0">
        <a:spcBef>
          <a:spcPct val="20000"/>
        </a:spcBef>
        <a:spcAft>
          <a:spcPct val="0"/>
        </a:spcAft>
        <a:buChar char="»"/>
        <a:defRPr sz="8500">
          <a:solidFill>
            <a:schemeClr val="tx1"/>
          </a:solidFill>
          <a:latin typeface="+mn-lt"/>
          <a:ea typeface="ＭＳ Ｐゴシック" pitchFamily="-110" charset="-128"/>
        </a:defRPr>
      </a:lvl5pPr>
      <a:lvl6pPr marL="9205913" indent="-971550" algn="l" defTabSz="3887788" rtl="0" fontAlgn="base">
        <a:spcBef>
          <a:spcPct val="20000"/>
        </a:spcBef>
        <a:spcAft>
          <a:spcPct val="0"/>
        </a:spcAft>
        <a:buChar char="»"/>
        <a:defRPr sz="8500">
          <a:solidFill>
            <a:schemeClr val="tx1"/>
          </a:solidFill>
          <a:latin typeface="+mn-lt"/>
        </a:defRPr>
      </a:lvl6pPr>
      <a:lvl7pPr marL="9663113" indent="-971550" algn="l" defTabSz="3887788" rtl="0" fontAlgn="base">
        <a:spcBef>
          <a:spcPct val="20000"/>
        </a:spcBef>
        <a:spcAft>
          <a:spcPct val="0"/>
        </a:spcAft>
        <a:buChar char="»"/>
        <a:defRPr sz="8500">
          <a:solidFill>
            <a:schemeClr val="tx1"/>
          </a:solidFill>
          <a:latin typeface="+mn-lt"/>
        </a:defRPr>
      </a:lvl7pPr>
      <a:lvl8pPr marL="10120313" indent="-971550" algn="l" defTabSz="3887788" rtl="0" fontAlgn="base">
        <a:spcBef>
          <a:spcPct val="20000"/>
        </a:spcBef>
        <a:spcAft>
          <a:spcPct val="0"/>
        </a:spcAft>
        <a:buChar char="»"/>
        <a:defRPr sz="8500">
          <a:solidFill>
            <a:schemeClr val="tx1"/>
          </a:solidFill>
          <a:latin typeface="+mn-lt"/>
        </a:defRPr>
      </a:lvl8pPr>
      <a:lvl9pPr marL="10577513" indent="-971550" algn="l" defTabSz="3887788" rtl="0" fontAlgn="base">
        <a:spcBef>
          <a:spcPct val="20000"/>
        </a:spcBef>
        <a:spcAft>
          <a:spcPct val="0"/>
        </a:spcAft>
        <a:buChar char="»"/>
        <a:defRPr sz="8500">
          <a:solidFill>
            <a:schemeClr val="tx1"/>
          </a:solidFill>
          <a:latin typeface="+mn-lt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ext Box 4"/>
          <p:cNvSpPr txBox="1">
            <a:spLocks noChangeArrowheads="1"/>
          </p:cNvSpPr>
          <p:nvPr/>
        </p:nvSpPr>
        <p:spPr bwMode="auto">
          <a:xfrm>
            <a:off x="1439863" y="4103688"/>
            <a:ext cx="27219275" cy="4033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77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7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7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7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7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7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7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7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7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6600" i="1">
                <a:latin typeface="Times New Roman" charset="0"/>
                <a:cs typeface="Times New Roman" charset="0"/>
              </a:rPr>
              <a:t>Apresentação A. N. Ewerton. Autores – R.P.R.Rodrigues, L.M.S.M.Pinto, C.J.Terena, M.M.Terena, M.B.Rocha Ferreira, M.Vinha, O.V.Simson, V.R.T.Camargo, J.R.Fassheber, L.Freitag, D. Gruppi, G.Sant’Ana. </a:t>
            </a:r>
            <a:endParaRPr lang="en-US" sz="6600">
              <a:latin typeface="Times New Roman" charset="0"/>
              <a:cs typeface="Times New Roman" charset="0"/>
            </a:endParaRPr>
          </a:p>
          <a:p>
            <a:pPr algn="r" eaLnBrk="1" hangingPunct="1"/>
            <a:endParaRPr lang="pt-BR" sz="6000" b="1"/>
          </a:p>
        </p:txBody>
      </p:sp>
      <p:sp>
        <p:nvSpPr>
          <p:cNvPr id="15362" name="Text Box 5"/>
          <p:cNvSpPr txBox="1">
            <a:spLocks noChangeArrowheads="1"/>
          </p:cNvSpPr>
          <p:nvPr/>
        </p:nvSpPr>
        <p:spPr bwMode="auto">
          <a:xfrm>
            <a:off x="1439863" y="8640763"/>
            <a:ext cx="16202025" cy="14003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3887788" eaLnBrk="0" hangingPunct="0">
              <a:defRPr sz="77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3887788" eaLnBrk="0" hangingPunct="0">
              <a:defRPr sz="7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3887788" eaLnBrk="0" hangingPunct="0">
              <a:defRPr sz="7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3887788" eaLnBrk="0" hangingPunct="0">
              <a:defRPr sz="7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3887788" eaLnBrk="0" hangingPunct="0">
              <a:defRPr sz="7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3887788" eaLnBrk="0" fontAlgn="base" hangingPunct="0">
              <a:spcBef>
                <a:spcPct val="0"/>
              </a:spcBef>
              <a:spcAft>
                <a:spcPct val="0"/>
              </a:spcAft>
              <a:defRPr sz="7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3887788" eaLnBrk="0" fontAlgn="base" hangingPunct="0">
              <a:spcBef>
                <a:spcPct val="0"/>
              </a:spcBef>
              <a:spcAft>
                <a:spcPct val="0"/>
              </a:spcAft>
              <a:defRPr sz="7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3887788" eaLnBrk="0" fontAlgn="base" hangingPunct="0">
              <a:spcBef>
                <a:spcPct val="0"/>
              </a:spcBef>
              <a:spcAft>
                <a:spcPct val="0"/>
              </a:spcAft>
              <a:defRPr sz="7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3887788" eaLnBrk="0" fontAlgn="base" hangingPunct="0">
              <a:spcBef>
                <a:spcPct val="0"/>
              </a:spcBef>
              <a:spcAft>
                <a:spcPct val="0"/>
              </a:spcAft>
              <a:defRPr sz="7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just"/>
            <a:r>
              <a:rPr lang="en-US" sz="5400" b="1">
                <a:latin typeface="Times New Roman" charset="0"/>
                <a:cs typeface="Times New Roman" charset="0"/>
              </a:rPr>
              <a:t>DESCRIÇÃO </a:t>
            </a:r>
            <a:endParaRPr lang="en-US" sz="5400">
              <a:latin typeface="Times New Roman" charset="0"/>
              <a:cs typeface="Times New Roman" charset="0"/>
            </a:endParaRPr>
          </a:p>
          <a:p>
            <a:pPr algn="just"/>
            <a:r>
              <a:rPr lang="en-US" sz="5400">
                <a:latin typeface="Times New Roman" charset="0"/>
                <a:cs typeface="Times New Roman" charset="0"/>
              </a:rPr>
              <a:t>É uma obra interdisciplinar que se insere em mais uma edição dos Jogos dos Povos Indígenas, mais especificamente os XI Jogos realizados em Porto Nacional, Tocantins em 2011. Esta relaciona o campo do esporte, lazer, sócio-antropologia e divulgação científica e utiliza a metodologia da pesquisa qualitativa integrando textos de diferentes origens e linguagens (textuais, orais e visuais). O livro se justifica dentro da proposta do Ministério do Esporte de análise/ interpretação de experiências de políticas públicas de esporte e lazer para indígenas. Os XI Jogos dos Povos Indígenas são uma realização do Comitê Intertribal – Memória e Ciência Indígena (ITC), com patrocínio do Ministério do Esporte e apoio do Governo do Estado do Tocantins e da Prefeitura Municipal de Porto Nacional.</a:t>
            </a:r>
          </a:p>
          <a:p>
            <a:pPr eaLnBrk="1" hangingPunct="1"/>
            <a:r>
              <a:rPr lang="en-US" sz="4000"/>
              <a:t>.</a:t>
            </a:r>
          </a:p>
        </p:txBody>
      </p:sp>
      <p:sp>
        <p:nvSpPr>
          <p:cNvPr id="15363" name="Text Box 6"/>
          <p:cNvSpPr txBox="1">
            <a:spLocks noChangeArrowheads="1"/>
          </p:cNvSpPr>
          <p:nvPr/>
        </p:nvSpPr>
        <p:spPr bwMode="auto">
          <a:xfrm>
            <a:off x="762000" y="16956088"/>
            <a:ext cx="15079663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3887788" eaLnBrk="0" hangingPunct="0">
              <a:defRPr sz="77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3887788" eaLnBrk="0" hangingPunct="0">
              <a:defRPr sz="7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3887788" eaLnBrk="0" hangingPunct="0">
              <a:defRPr sz="7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3887788" eaLnBrk="0" hangingPunct="0">
              <a:defRPr sz="7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3887788" eaLnBrk="0" hangingPunct="0">
              <a:defRPr sz="7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3887788" eaLnBrk="0" fontAlgn="base" hangingPunct="0">
              <a:spcBef>
                <a:spcPct val="0"/>
              </a:spcBef>
              <a:spcAft>
                <a:spcPct val="0"/>
              </a:spcAft>
              <a:defRPr sz="7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3887788" eaLnBrk="0" fontAlgn="base" hangingPunct="0">
              <a:spcBef>
                <a:spcPct val="0"/>
              </a:spcBef>
              <a:spcAft>
                <a:spcPct val="0"/>
              </a:spcAft>
              <a:defRPr sz="7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3887788" eaLnBrk="0" fontAlgn="base" hangingPunct="0">
              <a:spcBef>
                <a:spcPct val="0"/>
              </a:spcBef>
              <a:spcAft>
                <a:spcPct val="0"/>
              </a:spcAft>
              <a:defRPr sz="7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3887788" eaLnBrk="0" fontAlgn="base" hangingPunct="0">
              <a:spcBef>
                <a:spcPct val="0"/>
              </a:spcBef>
              <a:spcAft>
                <a:spcPct val="0"/>
              </a:spcAft>
              <a:defRPr sz="7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4000"/>
              <a:t>. </a:t>
            </a:r>
          </a:p>
        </p:txBody>
      </p:sp>
      <p:sp>
        <p:nvSpPr>
          <p:cNvPr id="2055" name="Text Box 7"/>
          <p:cNvSpPr txBox="1">
            <a:spLocks noChangeArrowheads="1"/>
          </p:cNvSpPr>
          <p:nvPr/>
        </p:nvSpPr>
        <p:spPr bwMode="auto">
          <a:xfrm>
            <a:off x="1296988" y="22682200"/>
            <a:ext cx="16633825" cy="11510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 defTabSz="3887788" eaLnBrk="0" hangingPunct="0">
              <a:defRPr sz="77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defTabSz="3887788" eaLnBrk="0" hangingPunct="0">
              <a:defRPr sz="7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7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7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7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7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7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7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7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defRPr/>
            </a:pPr>
            <a:r>
              <a:rPr lang="en-US" sz="5400" b="1" dirty="0" smtClean="0">
                <a:latin typeface="Times New Roman"/>
                <a:cs typeface="Times New Roman"/>
              </a:rPr>
              <a:t>IMPACTOS E BENEFÍCIOS DO LIVRO (a) </a:t>
            </a:r>
            <a:endParaRPr lang="en-US" sz="5400" dirty="0" smtClean="0">
              <a:latin typeface="Times New Roman"/>
              <a:cs typeface="Times New Roman"/>
            </a:endParaRPr>
          </a:p>
          <a:p>
            <a:pPr marL="571500" indent="-571500" algn="just">
              <a:buFont typeface="Arial"/>
              <a:buChar char="•"/>
              <a:defRPr/>
            </a:pPr>
            <a:r>
              <a:rPr lang="en-US" sz="5400" dirty="0" err="1" smtClean="0">
                <a:latin typeface="Times New Roman"/>
                <a:cs typeface="Times New Roman"/>
              </a:rPr>
              <a:t>Documentação</a:t>
            </a:r>
            <a:r>
              <a:rPr lang="en-US" sz="5400" dirty="0" smtClean="0">
                <a:latin typeface="Times New Roman"/>
                <a:cs typeface="Times New Roman"/>
              </a:rPr>
              <a:t> da </a:t>
            </a:r>
            <a:r>
              <a:rPr lang="en-US" sz="5400" dirty="0" err="1" smtClean="0">
                <a:latin typeface="Times New Roman"/>
                <a:cs typeface="Times New Roman"/>
              </a:rPr>
              <a:t>memória</a:t>
            </a:r>
            <a:r>
              <a:rPr lang="en-US" sz="5400" dirty="0" smtClean="0">
                <a:latin typeface="Times New Roman"/>
                <a:cs typeface="Times New Roman"/>
              </a:rPr>
              <a:t> das </a:t>
            </a:r>
            <a:r>
              <a:rPr lang="en-US" sz="5400" dirty="0" err="1" smtClean="0">
                <a:latin typeface="Times New Roman"/>
                <a:cs typeface="Times New Roman"/>
              </a:rPr>
              <a:t>políticas</a:t>
            </a:r>
            <a:r>
              <a:rPr lang="en-US" sz="5400" dirty="0" smtClean="0">
                <a:latin typeface="Times New Roman"/>
                <a:cs typeface="Times New Roman"/>
              </a:rPr>
              <a:t> </a:t>
            </a:r>
            <a:r>
              <a:rPr lang="en-US" sz="5400" dirty="0" err="1" smtClean="0">
                <a:latin typeface="Times New Roman"/>
                <a:cs typeface="Times New Roman"/>
              </a:rPr>
              <a:t>públicas</a:t>
            </a:r>
            <a:r>
              <a:rPr lang="en-US" sz="5400" dirty="0" smtClean="0">
                <a:latin typeface="Times New Roman"/>
                <a:cs typeface="Times New Roman"/>
              </a:rPr>
              <a:t> da </a:t>
            </a:r>
            <a:r>
              <a:rPr lang="en-US" sz="5400" dirty="0" err="1" smtClean="0">
                <a:latin typeface="Times New Roman"/>
                <a:cs typeface="Times New Roman"/>
              </a:rPr>
              <a:t>Rede</a:t>
            </a:r>
            <a:r>
              <a:rPr lang="en-US" sz="5400" dirty="0" smtClean="0">
                <a:latin typeface="Times New Roman"/>
                <a:cs typeface="Times New Roman"/>
              </a:rPr>
              <a:t> CEDES, do </a:t>
            </a:r>
            <a:r>
              <a:rPr lang="en-US" sz="5400" dirty="0" err="1" smtClean="0">
                <a:latin typeface="Times New Roman"/>
                <a:cs typeface="Times New Roman"/>
              </a:rPr>
              <a:t>Ministério</a:t>
            </a:r>
            <a:r>
              <a:rPr lang="en-US" sz="5400" dirty="0" smtClean="0">
                <a:latin typeface="Times New Roman"/>
                <a:cs typeface="Times New Roman"/>
              </a:rPr>
              <a:t> do </a:t>
            </a:r>
            <a:r>
              <a:rPr lang="en-US" sz="5400" dirty="0" err="1" smtClean="0">
                <a:latin typeface="Times New Roman"/>
                <a:cs typeface="Times New Roman"/>
              </a:rPr>
              <a:t>Esporte</a:t>
            </a:r>
            <a:r>
              <a:rPr lang="en-US" sz="5400" dirty="0" smtClean="0">
                <a:latin typeface="Times New Roman"/>
                <a:cs typeface="Times New Roman"/>
              </a:rPr>
              <a:t>; </a:t>
            </a:r>
          </a:p>
          <a:p>
            <a:pPr marL="571500" indent="-571500" algn="just">
              <a:buFont typeface="Arial"/>
              <a:buChar char="•"/>
              <a:defRPr/>
            </a:pPr>
            <a:r>
              <a:rPr lang="en-US" sz="5400" dirty="0" err="1" smtClean="0">
                <a:latin typeface="Times New Roman"/>
                <a:cs typeface="Times New Roman"/>
              </a:rPr>
              <a:t>Fortalecimento</a:t>
            </a:r>
            <a:r>
              <a:rPr lang="en-US" sz="5400" dirty="0" smtClean="0">
                <a:latin typeface="Times New Roman"/>
                <a:cs typeface="Times New Roman"/>
              </a:rPr>
              <a:t> das </a:t>
            </a:r>
            <a:r>
              <a:rPr lang="en-US" sz="5400" dirty="0" err="1" smtClean="0">
                <a:latin typeface="Times New Roman"/>
                <a:cs typeface="Times New Roman"/>
              </a:rPr>
              <a:t>identidades</a:t>
            </a:r>
            <a:r>
              <a:rPr lang="en-US" sz="5400" dirty="0" smtClean="0">
                <a:latin typeface="Times New Roman"/>
                <a:cs typeface="Times New Roman"/>
              </a:rPr>
              <a:t> </a:t>
            </a:r>
            <a:r>
              <a:rPr lang="en-US" sz="5400" dirty="0" err="1" smtClean="0">
                <a:latin typeface="Times New Roman"/>
                <a:cs typeface="Times New Roman"/>
              </a:rPr>
              <a:t>étnicas</a:t>
            </a:r>
            <a:r>
              <a:rPr lang="en-US" sz="5400" dirty="0" smtClean="0">
                <a:latin typeface="Times New Roman"/>
                <a:cs typeface="Times New Roman"/>
              </a:rPr>
              <a:t> e das </a:t>
            </a:r>
            <a:r>
              <a:rPr lang="en-US" sz="5400" dirty="0" err="1" smtClean="0">
                <a:latin typeface="Times New Roman"/>
                <a:cs typeface="Times New Roman"/>
              </a:rPr>
              <a:t>identidades</a:t>
            </a:r>
            <a:r>
              <a:rPr lang="en-US" sz="5400" dirty="0" smtClean="0">
                <a:latin typeface="Times New Roman"/>
                <a:cs typeface="Times New Roman"/>
              </a:rPr>
              <a:t> do </a:t>
            </a:r>
            <a:r>
              <a:rPr lang="en-US" sz="5400" dirty="0" err="1" smtClean="0">
                <a:latin typeface="Times New Roman"/>
                <a:cs typeface="Times New Roman"/>
              </a:rPr>
              <a:t>ser</a:t>
            </a:r>
            <a:r>
              <a:rPr lang="en-US" sz="5400" dirty="0" smtClean="0">
                <a:latin typeface="Times New Roman"/>
                <a:cs typeface="Times New Roman"/>
              </a:rPr>
              <a:t> </a:t>
            </a:r>
            <a:r>
              <a:rPr lang="en-US" sz="5400" dirty="0" err="1" smtClean="0">
                <a:latin typeface="Times New Roman"/>
                <a:cs typeface="Times New Roman"/>
              </a:rPr>
              <a:t>indígena</a:t>
            </a:r>
            <a:r>
              <a:rPr lang="en-US" sz="5400" dirty="0" smtClean="0">
                <a:latin typeface="Times New Roman"/>
                <a:cs typeface="Times New Roman"/>
              </a:rPr>
              <a:t>; </a:t>
            </a:r>
          </a:p>
          <a:p>
            <a:pPr marL="571500" indent="-571500" algn="just">
              <a:buFont typeface="Arial"/>
              <a:buChar char="•"/>
              <a:defRPr/>
            </a:pPr>
            <a:r>
              <a:rPr lang="en-US" sz="5400" dirty="0" err="1" smtClean="0">
                <a:latin typeface="Times New Roman"/>
                <a:cs typeface="Times New Roman"/>
              </a:rPr>
              <a:t>Revalorização</a:t>
            </a:r>
            <a:r>
              <a:rPr lang="en-US" sz="5400" dirty="0" smtClean="0">
                <a:latin typeface="Times New Roman"/>
                <a:cs typeface="Times New Roman"/>
              </a:rPr>
              <a:t> e </a:t>
            </a:r>
            <a:r>
              <a:rPr lang="en-US" sz="5400" dirty="0" err="1" smtClean="0">
                <a:latin typeface="Times New Roman"/>
                <a:cs typeface="Times New Roman"/>
              </a:rPr>
              <a:t>divulgação</a:t>
            </a:r>
            <a:r>
              <a:rPr lang="en-US" sz="5400" dirty="0" smtClean="0">
                <a:latin typeface="Times New Roman"/>
                <a:cs typeface="Times New Roman"/>
              </a:rPr>
              <a:t> dos </a:t>
            </a:r>
            <a:r>
              <a:rPr lang="en-US" sz="5400" dirty="0" err="1" smtClean="0">
                <a:latin typeface="Times New Roman"/>
                <a:cs typeface="Times New Roman"/>
              </a:rPr>
              <a:t>jogos</a:t>
            </a:r>
            <a:r>
              <a:rPr lang="en-US" sz="5400" dirty="0" smtClean="0">
                <a:latin typeface="Times New Roman"/>
                <a:cs typeface="Times New Roman"/>
              </a:rPr>
              <a:t> das </a:t>
            </a:r>
            <a:r>
              <a:rPr lang="en-US" sz="5400" dirty="0" err="1" smtClean="0">
                <a:latin typeface="Times New Roman"/>
                <a:cs typeface="Times New Roman"/>
              </a:rPr>
              <a:t>tradições</a:t>
            </a:r>
            <a:r>
              <a:rPr lang="en-US" sz="5400" dirty="0" smtClean="0">
                <a:latin typeface="Times New Roman"/>
                <a:cs typeface="Times New Roman"/>
              </a:rPr>
              <a:t> </a:t>
            </a:r>
            <a:r>
              <a:rPr lang="en-US" sz="5400" dirty="0" err="1" smtClean="0">
                <a:latin typeface="Times New Roman"/>
                <a:cs typeface="Times New Roman"/>
              </a:rPr>
              <a:t>indígenas</a:t>
            </a:r>
            <a:r>
              <a:rPr lang="en-US" sz="5400" dirty="0" smtClean="0">
                <a:latin typeface="Times New Roman"/>
                <a:cs typeface="Times New Roman"/>
              </a:rPr>
              <a:t>; </a:t>
            </a:r>
          </a:p>
          <a:p>
            <a:pPr marL="571500" indent="-571500" algn="just">
              <a:buFont typeface="Arial"/>
              <a:buChar char="•"/>
              <a:defRPr/>
            </a:pPr>
            <a:r>
              <a:rPr lang="en-US" sz="5400" dirty="0" err="1" smtClean="0">
                <a:latin typeface="Times New Roman"/>
                <a:cs typeface="Times New Roman"/>
              </a:rPr>
              <a:t>Produção</a:t>
            </a:r>
            <a:r>
              <a:rPr lang="en-US" sz="5400" dirty="0" smtClean="0">
                <a:latin typeface="Times New Roman"/>
                <a:cs typeface="Times New Roman"/>
              </a:rPr>
              <a:t> de </a:t>
            </a:r>
            <a:r>
              <a:rPr lang="en-US" sz="5400" dirty="0" err="1" smtClean="0">
                <a:latin typeface="Times New Roman"/>
                <a:cs typeface="Times New Roman"/>
              </a:rPr>
              <a:t>bibliografia</a:t>
            </a:r>
            <a:r>
              <a:rPr lang="en-US" sz="5400" dirty="0" smtClean="0">
                <a:latin typeface="Times New Roman"/>
                <a:cs typeface="Times New Roman"/>
              </a:rPr>
              <a:t> </a:t>
            </a:r>
            <a:r>
              <a:rPr lang="en-US" sz="5400" dirty="0" err="1" smtClean="0">
                <a:latin typeface="Times New Roman"/>
                <a:cs typeface="Times New Roman"/>
              </a:rPr>
              <a:t>científica</a:t>
            </a:r>
            <a:r>
              <a:rPr lang="en-US" sz="5400" dirty="0" smtClean="0">
                <a:latin typeface="Times New Roman"/>
                <a:cs typeface="Times New Roman"/>
              </a:rPr>
              <a:t> a </a:t>
            </a:r>
            <a:r>
              <a:rPr lang="en-US" sz="5400" dirty="0" err="1" smtClean="0">
                <a:latin typeface="Times New Roman"/>
                <a:cs typeface="Times New Roman"/>
              </a:rPr>
              <a:t>respeito</a:t>
            </a:r>
            <a:r>
              <a:rPr lang="en-US" sz="5400" dirty="0" smtClean="0">
                <a:latin typeface="Times New Roman"/>
                <a:cs typeface="Times New Roman"/>
              </a:rPr>
              <a:t> do </a:t>
            </a:r>
            <a:r>
              <a:rPr lang="en-US" sz="5400" dirty="0" err="1" smtClean="0">
                <a:latin typeface="Times New Roman"/>
                <a:cs typeface="Times New Roman"/>
              </a:rPr>
              <a:t>tema</a:t>
            </a:r>
            <a:r>
              <a:rPr lang="en-US" sz="5400" dirty="0" smtClean="0">
                <a:latin typeface="Times New Roman"/>
                <a:cs typeface="Times New Roman"/>
              </a:rPr>
              <a:t>; </a:t>
            </a:r>
          </a:p>
          <a:p>
            <a:pPr marL="571500" indent="-571500" algn="just">
              <a:buFont typeface="Arial"/>
              <a:buChar char="•"/>
              <a:defRPr/>
            </a:pPr>
            <a:r>
              <a:rPr lang="en-US" sz="5400" dirty="0" err="1" smtClean="0">
                <a:latin typeface="Times New Roman"/>
                <a:cs typeface="Times New Roman"/>
              </a:rPr>
              <a:t>Divulgação</a:t>
            </a:r>
            <a:r>
              <a:rPr lang="en-US" sz="5400" dirty="0" smtClean="0">
                <a:latin typeface="Times New Roman"/>
                <a:cs typeface="Times New Roman"/>
              </a:rPr>
              <a:t> da </a:t>
            </a:r>
            <a:r>
              <a:rPr lang="en-US" sz="5400" dirty="0" err="1" smtClean="0">
                <a:latin typeface="Times New Roman"/>
                <a:cs typeface="Times New Roman"/>
              </a:rPr>
              <a:t>memória</a:t>
            </a:r>
            <a:r>
              <a:rPr lang="en-US" sz="5400" dirty="0" smtClean="0">
                <a:latin typeface="Times New Roman"/>
                <a:cs typeface="Times New Roman"/>
              </a:rPr>
              <a:t> dos XI JPI no </a:t>
            </a:r>
            <a:r>
              <a:rPr lang="en-US" sz="5400" dirty="0" err="1" smtClean="0">
                <a:latin typeface="Times New Roman"/>
                <a:cs typeface="Times New Roman"/>
              </a:rPr>
              <a:t>formato</a:t>
            </a:r>
            <a:r>
              <a:rPr lang="en-US" sz="5400" dirty="0" smtClean="0">
                <a:latin typeface="Times New Roman"/>
                <a:cs typeface="Times New Roman"/>
              </a:rPr>
              <a:t> de </a:t>
            </a:r>
            <a:r>
              <a:rPr lang="en-US" sz="5400" dirty="0" err="1" smtClean="0">
                <a:latin typeface="Times New Roman"/>
                <a:cs typeface="Times New Roman"/>
              </a:rPr>
              <a:t>livro</a:t>
            </a:r>
            <a:r>
              <a:rPr lang="en-US" sz="5400" dirty="0" smtClean="0">
                <a:latin typeface="Times New Roman"/>
                <a:cs typeface="Times New Roman"/>
              </a:rPr>
              <a:t> </a:t>
            </a:r>
            <a:r>
              <a:rPr lang="en-US" sz="5400" dirty="0" err="1" smtClean="0">
                <a:latin typeface="Times New Roman"/>
                <a:cs typeface="Times New Roman"/>
              </a:rPr>
              <a:t>impresso</a:t>
            </a:r>
            <a:r>
              <a:rPr lang="en-US" sz="5400" dirty="0" smtClean="0">
                <a:latin typeface="Times New Roman"/>
                <a:cs typeface="Times New Roman"/>
              </a:rPr>
              <a:t> e </a:t>
            </a:r>
            <a:r>
              <a:rPr lang="en-US" sz="5400" dirty="0" err="1" smtClean="0">
                <a:latin typeface="Times New Roman"/>
                <a:cs typeface="Times New Roman"/>
              </a:rPr>
              <a:t>eletrônico</a:t>
            </a:r>
            <a:r>
              <a:rPr lang="en-US" sz="5400" dirty="0" smtClean="0">
                <a:latin typeface="Times New Roman"/>
                <a:cs typeface="Times New Roman"/>
              </a:rPr>
              <a:t>, </a:t>
            </a:r>
            <a:r>
              <a:rPr lang="en-US" sz="5400" dirty="0" err="1" smtClean="0">
                <a:latin typeface="Times New Roman"/>
                <a:cs typeface="Times New Roman"/>
              </a:rPr>
              <a:t>indexado</a:t>
            </a:r>
            <a:r>
              <a:rPr lang="en-US" sz="5400" dirty="0" smtClean="0">
                <a:latin typeface="Times New Roman"/>
                <a:cs typeface="Times New Roman"/>
              </a:rPr>
              <a:t> no “</a:t>
            </a:r>
            <a:r>
              <a:rPr lang="en-US" sz="5400" dirty="0" err="1" smtClean="0">
                <a:latin typeface="Times New Roman"/>
                <a:cs typeface="Times New Roman"/>
              </a:rPr>
              <a:t>Repositório</a:t>
            </a:r>
            <a:r>
              <a:rPr lang="en-US" sz="5400" dirty="0" smtClean="0">
                <a:latin typeface="Times New Roman"/>
                <a:cs typeface="Times New Roman"/>
              </a:rPr>
              <a:t> </a:t>
            </a:r>
            <a:r>
              <a:rPr lang="en-US" sz="5400" dirty="0" err="1" smtClean="0">
                <a:latin typeface="Times New Roman"/>
                <a:cs typeface="Times New Roman"/>
              </a:rPr>
              <a:t>Vitor</a:t>
            </a:r>
            <a:r>
              <a:rPr lang="en-US" sz="5400" dirty="0" smtClean="0">
                <a:latin typeface="Times New Roman"/>
                <a:cs typeface="Times New Roman"/>
              </a:rPr>
              <a:t> </a:t>
            </a:r>
            <a:r>
              <a:rPr lang="en-US" sz="5400" dirty="0" err="1" smtClean="0">
                <a:latin typeface="Times New Roman"/>
                <a:cs typeface="Times New Roman"/>
              </a:rPr>
              <a:t>Marinho</a:t>
            </a:r>
            <a:r>
              <a:rPr lang="en-US" sz="5400" dirty="0" smtClean="0">
                <a:latin typeface="Times New Roman"/>
                <a:cs typeface="Times New Roman"/>
              </a:rPr>
              <a:t>” da </a:t>
            </a:r>
            <a:r>
              <a:rPr lang="en-US" sz="5400" dirty="0" err="1" smtClean="0">
                <a:latin typeface="Times New Roman"/>
                <a:cs typeface="Times New Roman"/>
              </a:rPr>
              <a:t>Rede</a:t>
            </a:r>
            <a:r>
              <a:rPr lang="en-US" sz="5400" dirty="0" smtClean="0">
                <a:latin typeface="Times New Roman"/>
                <a:cs typeface="Times New Roman"/>
              </a:rPr>
              <a:t> CEDES, e blogs </a:t>
            </a:r>
            <a:r>
              <a:rPr lang="en-US" sz="5400" dirty="0" err="1" smtClean="0">
                <a:latin typeface="Times New Roman"/>
                <a:cs typeface="Times New Roman"/>
              </a:rPr>
              <a:t>afins</a:t>
            </a:r>
            <a:r>
              <a:rPr lang="en-US" sz="5400" dirty="0" smtClean="0">
                <a:latin typeface="Times New Roman"/>
                <a:cs typeface="Times New Roman"/>
              </a:rPr>
              <a:t> </a:t>
            </a:r>
          </a:p>
          <a:p>
            <a:pPr marL="571500" indent="-571500" algn="just">
              <a:buFont typeface="Arial"/>
              <a:buChar char="•"/>
              <a:defRPr/>
            </a:pPr>
            <a:r>
              <a:rPr lang="en-US" sz="5400" dirty="0" err="1" smtClean="0">
                <a:latin typeface="Times New Roman"/>
                <a:cs typeface="Times New Roman"/>
              </a:rPr>
              <a:t>Possibilidade</a:t>
            </a:r>
            <a:r>
              <a:rPr lang="en-US" sz="5400" dirty="0" smtClean="0">
                <a:latin typeface="Times New Roman"/>
                <a:cs typeface="Times New Roman"/>
              </a:rPr>
              <a:t> de </a:t>
            </a:r>
            <a:r>
              <a:rPr lang="en-US" sz="5400" dirty="0" err="1" smtClean="0">
                <a:latin typeface="Times New Roman"/>
                <a:cs typeface="Times New Roman"/>
              </a:rPr>
              <a:t>embasar</a:t>
            </a:r>
            <a:r>
              <a:rPr lang="en-US" sz="5400" dirty="0" smtClean="0">
                <a:latin typeface="Times New Roman"/>
                <a:cs typeface="Times New Roman"/>
              </a:rPr>
              <a:t> </a:t>
            </a:r>
            <a:r>
              <a:rPr lang="en-US" sz="5400" dirty="0" err="1" smtClean="0">
                <a:latin typeface="Times New Roman"/>
                <a:cs typeface="Times New Roman"/>
              </a:rPr>
              <a:t>atividades</a:t>
            </a:r>
            <a:r>
              <a:rPr lang="en-US" sz="5400" dirty="0" smtClean="0">
                <a:latin typeface="Times New Roman"/>
                <a:cs typeface="Times New Roman"/>
              </a:rPr>
              <a:t> </a:t>
            </a:r>
            <a:r>
              <a:rPr lang="en-US" sz="5400" dirty="0" err="1" smtClean="0">
                <a:latin typeface="Times New Roman"/>
                <a:cs typeface="Times New Roman"/>
              </a:rPr>
              <a:t>artísticas</a:t>
            </a:r>
            <a:r>
              <a:rPr lang="en-US" sz="5400" dirty="0" smtClean="0">
                <a:latin typeface="Times New Roman"/>
                <a:cs typeface="Times New Roman"/>
              </a:rPr>
              <a:t> </a:t>
            </a:r>
            <a:r>
              <a:rPr lang="en-US" sz="5400" dirty="0" err="1" smtClean="0">
                <a:latin typeface="Times New Roman"/>
                <a:cs typeface="Times New Roman"/>
              </a:rPr>
              <a:t>baseadas</a:t>
            </a:r>
            <a:r>
              <a:rPr lang="en-US" sz="5400" dirty="0" smtClean="0">
                <a:latin typeface="Times New Roman"/>
                <a:cs typeface="Times New Roman"/>
              </a:rPr>
              <a:t> </a:t>
            </a:r>
            <a:r>
              <a:rPr lang="en-US" sz="5400" dirty="0" err="1" smtClean="0">
                <a:latin typeface="Times New Roman"/>
                <a:cs typeface="Times New Roman"/>
              </a:rPr>
              <a:t>nos</a:t>
            </a:r>
            <a:r>
              <a:rPr lang="en-US" sz="5400" dirty="0" smtClean="0">
                <a:latin typeface="Times New Roman"/>
                <a:cs typeface="Times New Roman"/>
              </a:rPr>
              <a:t> </a:t>
            </a:r>
            <a:r>
              <a:rPr lang="en-US" sz="5400" dirty="0" err="1" smtClean="0">
                <a:latin typeface="Times New Roman"/>
                <a:cs typeface="Times New Roman"/>
              </a:rPr>
              <a:t>jogos</a:t>
            </a:r>
            <a:r>
              <a:rPr lang="en-US" sz="5400" dirty="0" smtClean="0">
                <a:latin typeface="Times New Roman"/>
                <a:cs typeface="Times New Roman"/>
              </a:rPr>
              <a:t> das </a:t>
            </a:r>
            <a:r>
              <a:rPr lang="en-US" sz="5400" dirty="0" err="1" smtClean="0">
                <a:latin typeface="Times New Roman"/>
                <a:cs typeface="Times New Roman"/>
              </a:rPr>
              <a:t>culturas</a:t>
            </a:r>
            <a:r>
              <a:rPr lang="en-US" sz="5400" dirty="0" smtClean="0">
                <a:latin typeface="Times New Roman"/>
                <a:cs typeface="Times New Roman"/>
              </a:rPr>
              <a:t> </a:t>
            </a:r>
            <a:r>
              <a:rPr lang="en-US" sz="5400" dirty="0" err="1" smtClean="0">
                <a:latin typeface="Times New Roman"/>
                <a:cs typeface="Times New Roman"/>
              </a:rPr>
              <a:t>indígenas</a:t>
            </a:r>
            <a:r>
              <a:rPr lang="en-US" sz="5400" dirty="0" smtClean="0">
                <a:latin typeface="Times New Roman"/>
                <a:cs typeface="Times New Roman"/>
              </a:rPr>
              <a:t>. </a:t>
            </a:r>
          </a:p>
          <a:p>
            <a:pPr eaLnBrk="1" hangingPunct="1">
              <a:defRPr/>
            </a:pPr>
            <a:endParaRPr lang="en-US" sz="4000" dirty="0" smtClean="0"/>
          </a:p>
        </p:txBody>
      </p:sp>
      <p:pic>
        <p:nvPicPr>
          <p:cNvPr id="15365" name="Picture 21" descr="IMGP1601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10313" y="17751425"/>
            <a:ext cx="8496300" cy="6372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6" name="Picture 22" descr="IMGP2868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658013" y="10872788"/>
            <a:ext cx="7772400" cy="5829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7" name="Picture 29" descr="IMG_1780.JP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46488" y="34059813"/>
            <a:ext cx="9072562" cy="6048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8" name="Picture 30" descr="IMG_1795.JPG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02475" y="26787475"/>
            <a:ext cx="8801100" cy="5867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9" name="TextBox 31"/>
          <p:cNvSpPr txBox="1">
            <a:spLocks noChangeArrowheads="1"/>
          </p:cNvSpPr>
          <p:nvPr/>
        </p:nvSpPr>
        <p:spPr bwMode="auto">
          <a:xfrm>
            <a:off x="23258463" y="16778288"/>
            <a:ext cx="38100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77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7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7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7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7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7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7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7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7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4000" i="1"/>
              <a:t>Photo MBRF</a:t>
            </a:r>
          </a:p>
        </p:txBody>
      </p:sp>
      <p:pic>
        <p:nvPicPr>
          <p:cNvPr id="15370" name="Picture 32" descr="IMG_1713.JPG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45363" y="34131250"/>
            <a:ext cx="8991600" cy="599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71" name="Rectangle 33"/>
          <p:cNvSpPr>
            <a:spLocks noChangeArrowheads="1"/>
          </p:cNvSpPr>
          <p:nvPr/>
        </p:nvSpPr>
        <p:spPr bwMode="auto">
          <a:xfrm>
            <a:off x="22682200" y="24266525"/>
            <a:ext cx="3065463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4000" i="1"/>
              <a:t>Foto  MBRF</a:t>
            </a:r>
          </a:p>
        </p:txBody>
      </p:sp>
      <p:sp>
        <p:nvSpPr>
          <p:cNvPr id="15372" name="Rectangle 36"/>
          <p:cNvSpPr>
            <a:spLocks noChangeArrowheads="1"/>
          </p:cNvSpPr>
          <p:nvPr/>
        </p:nvSpPr>
        <p:spPr bwMode="auto">
          <a:xfrm>
            <a:off x="13681075" y="40468550"/>
            <a:ext cx="3890963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4000" i="1"/>
              <a:t>Foto Hernandez</a:t>
            </a:r>
            <a:endParaRPr lang="en-US" sz="4000"/>
          </a:p>
        </p:txBody>
      </p:sp>
      <p:sp>
        <p:nvSpPr>
          <p:cNvPr id="15373" name="Rectangle 37"/>
          <p:cNvSpPr>
            <a:spLocks noChangeArrowheads="1"/>
          </p:cNvSpPr>
          <p:nvPr/>
        </p:nvSpPr>
        <p:spPr bwMode="auto">
          <a:xfrm>
            <a:off x="23763288" y="32619950"/>
            <a:ext cx="388937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4000" i="1"/>
              <a:t>Foto Hernandez</a:t>
            </a:r>
            <a:endParaRPr lang="en-US" sz="4000"/>
          </a:p>
        </p:txBody>
      </p:sp>
      <p:sp>
        <p:nvSpPr>
          <p:cNvPr id="2" name="Control 54"/>
          <p:cNvSpPr>
            <a:spLocks noChangeArrowheads="1" noChangeShapeType="1"/>
          </p:cNvSpPr>
          <p:nvPr/>
        </p:nvSpPr>
        <p:spPr bwMode="auto">
          <a:xfrm>
            <a:off x="6408738" y="10585450"/>
            <a:ext cx="914400" cy="914400"/>
          </a:xfrm>
          <a:prstGeom prst="rect">
            <a:avLst/>
          </a:prstGeom>
          <a:noFill/>
          <a:ln w="9525"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3" name="Control 55"/>
          <p:cNvSpPr>
            <a:spLocks noChangeArrowheads="1" noChangeShapeType="1"/>
          </p:cNvSpPr>
          <p:nvPr/>
        </p:nvSpPr>
        <p:spPr bwMode="auto">
          <a:xfrm>
            <a:off x="6408738" y="10585450"/>
            <a:ext cx="914400" cy="914400"/>
          </a:xfrm>
          <a:prstGeom prst="rect">
            <a:avLst/>
          </a:prstGeom>
          <a:noFill/>
          <a:ln w="9525"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5364" name="Control 56"/>
          <p:cNvSpPr>
            <a:spLocks noChangeArrowheads="1" noChangeShapeType="1"/>
          </p:cNvSpPr>
          <p:nvPr/>
        </p:nvSpPr>
        <p:spPr bwMode="auto">
          <a:xfrm>
            <a:off x="6408738" y="10585450"/>
            <a:ext cx="914400" cy="914400"/>
          </a:xfrm>
          <a:prstGeom prst="rect">
            <a:avLst/>
          </a:prstGeom>
          <a:noFill/>
          <a:ln w="9525"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Control 57"/>
          <p:cNvSpPr>
            <a:spLocks noChangeArrowheads="1" noChangeShapeType="1"/>
          </p:cNvSpPr>
          <p:nvPr/>
        </p:nvSpPr>
        <p:spPr bwMode="auto">
          <a:xfrm>
            <a:off x="6408738" y="10585450"/>
            <a:ext cx="914400" cy="914400"/>
          </a:xfrm>
          <a:prstGeom prst="rect">
            <a:avLst/>
          </a:prstGeom>
          <a:noFill/>
          <a:ln w="9525"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Control 58"/>
          <p:cNvSpPr>
            <a:spLocks noChangeArrowheads="1" noChangeShapeType="1"/>
          </p:cNvSpPr>
          <p:nvPr/>
        </p:nvSpPr>
        <p:spPr bwMode="auto">
          <a:xfrm>
            <a:off x="6408738" y="10585450"/>
            <a:ext cx="914400" cy="914400"/>
          </a:xfrm>
          <a:prstGeom prst="rect">
            <a:avLst/>
          </a:prstGeom>
          <a:noFill/>
          <a:ln w="9525"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Control 59"/>
          <p:cNvSpPr>
            <a:spLocks noChangeArrowheads="1" noChangeShapeType="1"/>
          </p:cNvSpPr>
          <p:nvPr/>
        </p:nvSpPr>
        <p:spPr bwMode="auto">
          <a:xfrm>
            <a:off x="6408738" y="10585450"/>
            <a:ext cx="914400" cy="914400"/>
          </a:xfrm>
          <a:prstGeom prst="rect">
            <a:avLst/>
          </a:prstGeom>
          <a:noFill/>
          <a:ln w="9525"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Control 60"/>
          <p:cNvSpPr>
            <a:spLocks noChangeArrowheads="1" noChangeShapeType="1"/>
          </p:cNvSpPr>
          <p:nvPr/>
        </p:nvSpPr>
        <p:spPr bwMode="auto">
          <a:xfrm>
            <a:off x="6408738" y="10585450"/>
            <a:ext cx="914400" cy="914400"/>
          </a:xfrm>
          <a:prstGeom prst="rect">
            <a:avLst/>
          </a:prstGeom>
          <a:noFill/>
          <a:ln w="9525"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" name="Control 61"/>
          <p:cNvSpPr>
            <a:spLocks noChangeArrowheads="1" noChangeShapeType="1"/>
          </p:cNvSpPr>
          <p:nvPr/>
        </p:nvSpPr>
        <p:spPr bwMode="auto">
          <a:xfrm>
            <a:off x="6408738" y="10585450"/>
            <a:ext cx="914400" cy="914400"/>
          </a:xfrm>
          <a:prstGeom prst="rect">
            <a:avLst/>
          </a:prstGeom>
          <a:noFill/>
          <a:ln w="9525"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5382" name="TextBox 3"/>
          <p:cNvSpPr txBox="1">
            <a:spLocks noChangeArrowheads="1"/>
          </p:cNvSpPr>
          <p:nvPr/>
        </p:nvSpPr>
        <p:spPr bwMode="auto">
          <a:xfrm>
            <a:off x="1439863" y="1512888"/>
            <a:ext cx="27219275" cy="1276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77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7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7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7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7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7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7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7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7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>
                <a:latin typeface="Times New Roman" charset="0"/>
                <a:cs typeface="Times New Roman" charset="0"/>
              </a:rPr>
              <a:t>CELEBRANDO OS JOGOS, A MEMÓRIA E A IDENTIDADE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sign padrão">
  <a:themeElements>
    <a:clrScheme name="Design padrã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sign padrão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887788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pt-BR" sz="7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887788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pt-BR" sz="7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sign padrã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sign padrã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sign padrã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sign padrã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sign padrã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sign padrã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ign padrã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ign padrã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ign padrã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ign padrã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ign padrã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ign padrã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o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327</TotalTime>
  <Words>314</Words>
  <Application>Microsoft Office PowerPoint</Application>
  <PresentationFormat>Personalizar</PresentationFormat>
  <Paragraphs>18</Paragraphs>
  <Slides>1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1</vt:i4>
      </vt:variant>
    </vt:vector>
  </HeadingPairs>
  <TitlesOfParts>
    <vt:vector size="2" baseType="lpstr">
      <vt:lpstr>Design padrão</vt:lpstr>
      <vt:lpstr>Apresentação do PowerPoint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Marina</dc:creator>
  <cp:lastModifiedBy>Usuario</cp:lastModifiedBy>
  <cp:revision>71</cp:revision>
  <dcterms:created xsi:type="dcterms:W3CDTF">2010-06-16T13:15:04Z</dcterms:created>
  <dcterms:modified xsi:type="dcterms:W3CDTF">2014-12-02T13:42:07Z</dcterms:modified>
</cp:coreProperties>
</file>