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sldIdLst>
    <p:sldId id="256" r:id="rId2"/>
  </p:sldIdLst>
  <p:sldSz cx="28803600" cy="36004500"/>
  <p:notesSz cx="6858000" cy="9144000"/>
  <p:defaultTextStyle>
    <a:defPPr>
      <a:defRPr lang="pt-BR"/>
    </a:defPPr>
    <a:lvl1pPr marL="0" algn="l" defTabSz="3703320" rtl="0" eaLnBrk="1" latinLnBrk="0" hangingPunct="1">
      <a:defRPr sz="7300" kern="1200">
        <a:solidFill>
          <a:schemeClr val="tx1"/>
        </a:solidFill>
        <a:latin typeface="+mn-lt"/>
        <a:ea typeface="+mn-ea"/>
        <a:cs typeface="+mn-cs"/>
      </a:defRPr>
    </a:lvl1pPr>
    <a:lvl2pPr marL="1851660" algn="l" defTabSz="3703320" rtl="0" eaLnBrk="1" latinLnBrk="0" hangingPunct="1">
      <a:defRPr sz="7300" kern="1200">
        <a:solidFill>
          <a:schemeClr val="tx1"/>
        </a:solidFill>
        <a:latin typeface="+mn-lt"/>
        <a:ea typeface="+mn-ea"/>
        <a:cs typeface="+mn-cs"/>
      </a:defRPr>
    </a:lvl2pPr>
    <a:lvl3pPr marL="3703320" algn="l" defTabSz="3703320" rtl="0" eaLnBrk="1" latinLnBrk="0" hangingPunct="1">
      <a:defRPr sz="7300" kern="1200">
        <a:solidFill>
          <a:schemeClr val="tx1"/>
        </a:solidFill>
        <a:latin typeface="+mn-lt"/>
        <a:ea typeface="+mn-ea"/>
        <a:cs typeface="+mn-cs"/>
      </a:defRPr>
    </a:lvl3pPr>
    <a:lvl4pPr marL="5554980" algn="l" defTabSz="3703320" rtl="0" eaLnBrk="1" latinLnBrk="0" hangingPunct="1">
      <a:defRPr sz="7300" kern="1200">
        <a:solidFill>
          <a:schemeClr val="tx1"/>
        </a:solidFill>
        <a:latin typeface="+mn-lt"/>
        <a:ea typeface="+mn-ea"/>
        <a:cs typeface="+mn-cs"/>
      </a:defRPr>
    </a:lvl4pPr>
    <a:lvl5pPr marL="7406640" algn="l" defTabSz="3703320" rtl="0" eaLnBrk="1" latinLnBrk="0" hangingPunct="1">
      <a:defRPr sz="7300" kern="1200">
        <a:solidFill>
          <a:schemeClr val="tx1"/>
        </a:solidFill>
        <a:latin typeface="+mn-lt"/>
        <a:ea typeface="+mn-ea"/>
        <a:cs typeface="+mn-cs"/>
      </a:defRPr>
    </a:lvl5pPr>
    <a:lvl6pPr marL="9258300" algn="l" defTabSz="3703320" rtl="0" eaLnBrk="1" latinLnBrk="0" hangingPunct="1">
      <a:defRPr sz="7300" kern="1200">
        <a:solidFill>
          <a:schemeClr val="tx1"/>
        </a:solidFill>
        <a:latin typeface="+mn-lt"/>
        <a:ea typeface="+mn-ea"/>
        <a:cs typeface="+mn-cs"/>
      </a:defRPr>
    </a:lvl6pPr>
    <a:lvl7pPr marL="11109960" algn="l" defTabSz="3703320" rtl="0" eaLnBrk="1" latinLnBrk="0" hangingPunct="1">
      <a:defRPr sz="7300" kern="1200">
        <a:solidFill>
          <a:schemeClr val="tx1"/>
        </a:solidFill>
        <a:latin typeface="+mn-lt"/>
        <a:ea typeface="+mn-ea"/>
        <a:cs typeface="+mn-cs"/>
      </a:defRPr>
    </a:lvl7pPr>
    <a:lvl8pPr marL="12961620" algn="l" defTabSz="3703320" rtl="0" eaLnBrk="1" latinLnBrk="0" hangingPunct="1">
      <a:defRPr sz="7300" kern="1200">
        <a:solidFill>
          <a:schemeClr val="tx1"/>
        </a:solidFill>
        <a:latin typeface="+mn-lt"/>
        <a:ea typeface="+mn-ea"/>
        <a:cs typeface="+mn-cs"/>
      </a:defRPr>
    </a:lvl8pPr>
    <a:lvl9pPr marL="14813280" algn="l" defTabSz="3703320" rtl="0" eaLnBrk="1" latinLnBrk="0" hangingPunct="1">
      <a:defRPr sz="7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574" autoAdjust="0"/>
  </p:normalViewPr>
  <p:slideViewPr>
    <p:cSldViewPr>
      <p:cViewPr>
        <p:scale>
          <a:sx n="10" d="100"/>
          <a:sy n="10" d="100"/>
        </p:scale>
        <p:origin x="-2406" y="-330"/>
      </p:cViewPr>
      <p:guideLst>
        <p:guide orient="horz" pos="11340"/>
        <p:guide pos="9072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D72BA6-BF24-4B0E-9DD0-925454020672}" type="datetimeFigureOut">
              <a:rPr lang="pt-BR" smtClean="0"/>
              <a:pPr/>
              <a:t>02/12/2014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2057400" y="685800"/>
            <a:ext cx="27432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C8B5D9-A42D-4AFF-B48F-031B54CEFD53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701362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703320" rtl="0" eaLnBrk="1" latinLnBrk="0" hangingPunct="1">
      <a:defRPr sz="4900" kern="1200">
        <a:solidFill>
          <a:schemeClr val="tx1"/>
        </a:solidFill>
        <a:latin typeface="+mn-lt"/>
        <a:ea typeface="+mn-ea"/>
        <a:cs typeface="+mn-cs"/>
      </a:defRPr>
    </a:lvl1pPr>
    <a:lvl2pPr marL="1851660" algn="l" defTabSz="3703320" rtl="0" eaLnBrk="1" latinLnBrk="0" hangingPunct="1">
      <a:defRPr sz="4900" kern="1200">
        <a:solidFill>
          <a:schemeClr val="tx1"/>
        </a:solidFill>
        <a:latin typeface="+mn-lt"/>
        <a:ea typeface="+mn-ea"/>
        <a:cs typeface="+mn-cs"/>
      </a:defRPr>
    </a:lvl2pPr>
    <a:lvl3pPr marL="3703320" algn="l" defTabSz="3703320" rtl="0" eaLnBrk="1" latinLnBrk="0" hangingPunct="1">
      <a:defRPr sz="4900" kern="1200">
        <a:solidFill>
          <a:schemeClr val="tx1"/>
        </a:solidFill>
        <a:latin typeface="+mn-lt"/>
        <a:ea typeface="+mn-ea"/>
        <a:cs typeface="+mn-cs"/>
      </a:defRPr>
    </a:lvl3pPr>
    <a:lvl4pPr marL="5554980" algn="l" defTabSz="3703320" rtl="0" eaLnBrk="1" latinLnBrk="0" hangingPunct="1">
      <a:defRPr sz="4900" kern="1200">
        <a:solidFill>
          <a:schemeClr val="tx1"/>
        </a:solidFill>
        <a:latin typeface="+mn-lt"/>
        <a:ea typeface="+mn-ea"/>
        <a:cs typeface="+mn-cs"/>
      </a:defRPr>
    </a:lvl4pPr>
    <a:lvl5pPr marL="7406640" algn="l" defTabSz="3703320" rtl="0" eaLnBrk="1" latinLnBrk="0" hangingPunct="1">
      <a:defRPr sz="4900" kern="1200">
        <a:solidFill>
          <a:schemeClr val="tx1"/>
        </a:solidFill>
        <a:latin typeface="+mn-lt"/>
        <a:ea typeface="+mn-ea"/>
        <a:cs typeface="+mn-cs"/>
      </a:defRPr>
    </a:lvl5pPr>
    <a:lvl6pPr marL="9258300" algn="l" defTabSz="3703320" rtl="0" eaLnBrk="1" latinLnBrk="0" hangingPunct="1">
      <a:defRPr sz="4900" kern="1200">
        <a:solidFill>
          <a:schemeClr val="tx1"/>
        </a:solidFill>
        <a:latin typeface="+mn-lt"/>
        <a:ea typeface="+mn-ea"/>
        <a:cs typeface="+mn-cs"/>
      </a:defRPr>
    </a:lvl6pPr>
    <a:lvl7pPr marL="11109960" algn="l" defTabSz="3703320" rtl="0" eaLnBrk="1" latinLnBrk="0" hangingPunct="1">
      <a:defRPr sz="4900" kern="1200">
        <a:solidFill>
          <a:schemeClr val="tx1"/>
        </a:solidFill>
        <a:latin typeface="+mn-lt"/>
        <a:ea typeface="+mn-ea"/>
        <a:cs typeface="+mn-cs"/>
      </a:defRPr>
    </a:lvl7pPr>
    <a:lvl8pPr marL="12961620" algn="l" defTabSz="3703320" rtl="0" eaLnBrk="1" latinLnBrk="0" hangingPunct="1">
      <a:defRPr sz="4900" kern="1200">
        <a:solidFill>
          <a:schemeClr val="tx1"/>
        </a:solidFill>
        <a:latin typeface="+mn-lt"/>
        <a:ea typeface="+mn-ea"/>
        <a:cs typeface="+mn-cs"/>
      </a:defRPr>
    </a:lvl8pPr>
    <a:lvl9pPr marL="14813280" algn="l" defTabSz="3703320" rtl="0" eaLnBrk="1" latinLnBrk="0" hangingPunct="1">
      <a:defRPr sz="4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C8B5D9-A42D-4AFF-B48F-031B54CEFD53}" type="slidenum">
              <a:rPr lang="pt-BR" smtClean="0"/>
              <a:pPr/>
              <a:t>1</a:t>
            </a:fld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160270" y="11184734"/>
            <a:ext cx="24483060" cy="7717631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4320540" y="20402550"/>
            <a:ext cx="20162520" cy="92011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8516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703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55549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7406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925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1109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2961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48132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BABB4-779F-4755-8041-539912B39417}" type="datetimeFigureOut">
              <a:rPr lang="pt-BR" smtClean="0"/>
              <a:pPr/>
              <a:t>02/12/2014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ABBC4-8FBB-4E49-9736-69EFAAC35939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BABB4-779F-4755-8041-539912B39417}" type="datetimeFigureOut">
              <a:rPr lang="pt-BR" smtClean="0"/>
              <a:pPr/>
              <a:t>02/12/2014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ABBC4-8FBB-4E49-9736-69EFAAC35939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20882610" y="1441852"/>
            <a:ext cx="6480810" cy="30720506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1440180" y="1441852"/>
            <a:ext cx="18962370" cy="30720506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BABB4-779F-4755-8041-539912B39417}" type="datetimeFigureOut">
              <a:rPr lang="pt-BR" smtClean="0"/>
              <a:pPr/>
              <a:t>02/12/2014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ABBC4-8FBB-4E49-9736-69EFAAC35939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BABB4-779F-4755-8041-539912B39417}" type="datetimeFigureOut">
              <a:rPr lang="pt-BR" smtClean="0"/>
              <a:pPr/>
              <a:t>02/12/2014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ABBC4-8FBB-4E49-9736-69EFAAC35939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75286" y="23136228"/>
            <a:ext cx="24483060" cy="7150894"/>
          </a:xfrm>
        </p:spPr>
        <p:txBody>
          <a:bodyPr anchor="t"/>
          <a:lstStyle>
            <a:lvl1pPr algn="l">
              <a:defRPr sz="162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275286" y="15260246"/>
            <a:ext cx="24483060" cy="7875982"/>
          </a:xfrm>
        </p:spPr>
        <p:txBody>
          <a:bodyPr anchor="b"/>
          <a:lstStyle>
            <a:lvl1pPr marL="0" indent="0">
              <a:buNone/>
              <a:defRPr sz="8100">
                <a:solidFill>
                  <a:schemeClr val="tx1">
                    <a:tint val="75000"/>
                  </a:schemeClr>
                </a:solidFill>
              </a:defRPr>
            </a:lvl1pPr>
            <a:lvl2pPr marL="1851660" indent="0">
              <a:buNone/>
              <a:defRPr sz="7300">
                <a:solidFill>
                  <a:schemeClr val="tx1">
                    <a:tint val="75000"/>
                  </a:schemeClr>
                </a:solidFill>
              </a:defRPr>
            </a:lvl2pPr>
            <a:lvl3pPr marL="3703320" indent="0">
              <a:buNone/>
              <a:defRPr sz="6500">
                <a:solidFill>
                  <a:schemeClr val="tx1">
                    <a:tint val="75000"/>
                  </a:schemeClr>
                </a:solidFill>
              </a:defRPr>
            </a:lvl3pPr>
            <a:lvl4pPr marL="5554980" indent="0">
              <a:buNone/>
              <a:defRPr sz="5700">
                <a:solidFill>
                  <a:schemeClr val="tx1">
                    <a:tint val="75000"/>
                  </a:schemeClr>
                </a:solidFill>
              </a:defRPr>
            </a:lvl4pPr>
            <a:lvl5pPr marL="7406640" indent="0">
              <a:buNone/>
              <a:defRPr sz="5700">
                <a:solidFill>
                  <a:schemeClr val="tx1">
                    <a:tint val="75000"/>
                  </a:schemeClr>
                </a:solidFill>
              </a:defRPr>
            </a:lvl5pPr>
            <a:lvl6pPr marL="9258300" indent="0">
              <a:buNone/>
              <a:defRPr sz="5700">
                <a:solidFill>
                  <a:schemeClr val="tx1">
                    <a:tint val="75000"/>
                  </a:schemeClr>
                </a:solidFill>
              </a:defRPr>
            </a:lvl6pPr>
            <a:lvl7pPr marL="11109960" indent="0">
              <a:buNone/>
              <a:defRPr sz="5700">
                <a:solidFill>
                  <a:schemeClr val="tx1">
                    <a:tint val="75000"/>
                  </a:schemeClr>
                </a:solidFill>
              </a:defRPr>
            </a:lvl7pPr>
            <a:lvl8pPr marL="12961620" indent="0">
              <a:buNone/>
              <a:defRPr sz="5700">
                <a:solidFill>
                  <a:schemeClr val="tx1">
                    <a:tint val="75000"/>
                  </a:schemeClr>
                </a:solidFill>
              </a:defRPr>
            </a:lvl8pPr>
            <a:lvl9pPr marL="14813280" indent="0">
              <a:buNone/>
              <a:defRPr sz="5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BABB4-779F-4755-8041-539912B39417}" type="datetimeFigureOut">
              <a:rPr lang="pt-BR" smtClean="0"/>
              <a:pPr/>
              <a:t>02/12/2014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ABBC4-8FBB-4E49-9736-69EFAAC35939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1440180" y="8401053"/>
            <a:ext cx="12721590" cy="23761306"/>
          </a:xfrm>
        </p:spPr>
        <p:txBody>
          <a:bodyPr/>
          <a:lstStyle>
            <a:lvl1pPr>
              <a:defRPr sz="11300"/>
            </a:lvl1pPr>
            <a:lvl2pPr>
              <a:defRPr sz="9700"/>
            </a:lvl2pPr>
            <a:lvl3pPr>
              <a:defRPr sz="81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14641830" y="8401053"/>
            <a:ext cx="12721590" cy="23761306"/>
          </a:xfrm>
        </p:spPr>
        <p:txBody>
          <a:bodyPr/>
          <a:lstStyle>
            <a:lvl1pPr>
              <a:defRPr sz="11300"/>
            </a:lvl1pPr>
            <a:lvl2pPr>
              <a:defRPr sz="9700"/>
            </a:lvl2pPr>
            <a:lvl3pPr>
              <a:defRPr sz="81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BABB4-779F-4755-8041-539912B39417}" type="datetimeFigureOut">
              <a:rPr lang="pt-BR" smtClean="0"/>
              <a:pPr/>
              <a:t>02/12/2014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ABBC4-8FBB-4E49-9736-69EFAAC35939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440180" y="8059343"/>
            <a:ext cx="12726592" cy="3358751"/>
          </a:xfrm>
        </p:spPr>
        <p:txBody>
          <a:bodyPr anchor="b"/>
          <a:lstStyle>
            <a:lvl1pPr marL="0" indent="0">
              <a:buNone/>
              <a:defRPr sz="9700" b="1"/>
            </a:lvl1pPr>
            <a:lvl2pPr marL="1851660" indent="0">
              <a:buNone/>
              <a:defRPr sz="8100" b="1"/>
            </a:lvl2pPr>
            <a:lvl3pPr marL="3703320" indent="0">
              <a:buNone/>
              <a:defRPr sz="7300" b="1"/>
            </a:lvl3pPr>
            <a:lvl4pPr marL="5554980" indent="0">
              <a:buNone/>
              <a:defRPr sz="6500" b="1"/>
            </a:lvl4pPr>
            <a:lvl5pPr marL="7406640" indent="0">
              <a:buNone/>
              <a:defRPr sz="6500" b="1"/>
            </a:lvl5pPr>
            <a:lvl6pPr marL="9258300" indent="0">
              <a:buNone/>
              <a:defRPr sz="6500" b="1"/>
            </a:lvl6pPr>
            <a:lvl7pPr marL="11109960" indent="0">
              <a:buNone/>
              <a:defRPr sz="6500" b="1"/>
            </a:lvl7pPr>
            <a:lvl8pPr marL="12961620" indent="0">
              <a:buNone/>
              <a:defRPr sz="6500" b="1"/>
            </a:lvl8pPr>
            <a:lvl9pPr marL="14813280" indent="0">
              <a:buNone/>
              <a:defRPr sz="65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1440180" y="11418094"/>
            <a:ext cx="12726592" cy="20744262"/>
          </a:xfrm>
        </p:spPr>
        <p:txBody>
          <a:bodyPr/>
          <a:lstStyle>
            <a:lvl1pPr>
              <a:defRPr sz="9700"/>
            </a:lvl1pPr>
            <a:lvl2pPr>
              <a:defRPr sz="8100"/>
            </a:lvl2pPr>
            <a:lvl3pPr>
              <a:defRPr sz="7300"/>
            </a:lvl3pPr>
            <a:lvl4pPr>
              <a:defRPr sz="6500"/>
            </a:lvl4pPr>
            <a:lvl5pPr>
              <a:defRPr sz="6500"/>
            </a:lvl5pPr>
            <a:lvl6pPr>
              <a:defRPr sz="6500"/>
            </a:lvl6pPr>
            <a:lvl7pPr>
              <a:defRPr sz="6500"/>
            </a:lvl7pPr>
            <a:lvl8pPr>
              <a:defRPr sz="6500"/>
            </a:lvl8pPr>
            <a:lvl9pPr>
              <a:defRPr sz="65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14631830" y="8059343"/>
            <a:ext cx="12731591" cy="3358751"/>
          </a:xfrm>
        </p:spPr>
        <p:txBody>
          <a:bodyPr anchor="b"/>
          <a:lstStyle>
            <a:lvl1pPr marL="0" indent="0">
              <a:buNone/>
              <a:defRPr sz="9700" b="1"/>
            </a:lvl1pPr>
            <a:lvl2pPr marL="1851660" indent="0">
              <a:buNone/>
              <a:defRPr sz="8100" b="1"/>
            </a:lvl2pPr>
            <a:lvl3pPr marL="3703320" indent="0">
              <a:buNone/>
              <a:defRPr sz="7300" b="1"/>
            </a:lvl3pPr>
            <a:lvl4pPr marL="5554980" indent="0">
              <a:buNone/>
              <a:defRPr sz="6500" b="1"/>
            </a:lvl4pPr>
            <a:lvl5pPr marL="7406640" indent="0">
              <a:buNone/>
              <a:defRPr sz="6500" b="1"/>
            </a:lvl5pPr>
            <a:lvl6pPr marL="9258300" indent="0">
              <a:buNone/>
              <a:defRPr sz="6500" b="1"/>
            </a:lvl6pPr>
            <a:lvl7pPr marL="11109960" indent="0">
              <a:buNone/>
              <a:defRPr sz="6500" b="1"/>
            </a:lvl7pPr>
            <a:lvl8pPr marL="12961620" indent="0">
              <a:buNone/>
              <a:defRPr sz="6500" b="1"/>
            </a:lvl8pPr>
            <a:lvl9pPr marL="14813280" indent="0">
              <a:buNone/>
              <a:defRPr sz="65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14631830" y="11418094"/>
            <a:ext cx="12731591" cy="20744262"/>
          </a:xfrm>
        </p:spPr>
        <p:txBody>
          <a:bodyPr/>
          <a:lstStyle>
            <a:lvl1pPr>
              <a:defRPr sz="9700"/>
            </a:lvl1pPr>
            <a:lvl2pPr>
              <a:defRPr sz="8100"/>
            </a:lvl2pPr>
            <a:lvl3pPr>
              <a:defRPr sz="7300"/>
            </a:lvl3pPr>
            <a:lvl4pPr>
              <a:defRPr sz="6500"/>
            </a:lvl4pPr>
            <a:lvl5pPr>
              <a:defRPr sz="6500"/>
            </a:lvl5pPr>
            <a:lvl6pPr>
              <a:defRPr sz="6500"/>
            </a:lvl6pPr>
            <a:lvl7pPr>
              <a:defRPr sz="6500"/>
            </a:lvl7pPr>
            <a:lvl8pPr>
              <a:defRPr sz="6500"/>
            </a:lvl8pPr>
            <a:lvl9pPr>
              <a:defRPr sz="65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BABB4-779F-4755-8041-539912B39417}" type="datetimeFigureOut">
              <a:rPr lang="pt-BR" smtClean="0"/>
              <a:pPr/>
              <a:t>02/12/2014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ABBC4-8FBB-4E49-9736-69EFAAC35939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BABB4-779F-4755-8041-539912B39417}" type="datetimeFigureOut">
              <a:rPr lang="pt-BR" smtClean="0"/>
              <a:pPr/>
              <a:t>02/12/2014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ABBC4-8FBB-4E49-9736-69EFAAC35939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BABB4-779F-4755-8041-539912B39417}" type="datetimeFigureOut">
              <a:rPr lang="pt-BR" smtClean="0"/>
              <a:pPr/>
              <a:t>02/12/2014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ABBC4-8FBB-4E49-9736-69EFAAC35939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40182" y="1433512"/>
            <a:ext cx="9476186" cy="6100763"/>
          </a:xfrm>
        </p:spPr>
        <p:txBody>
          <a:bodyPr anchor="b"/>
          <a:lstStyle>
            <a:lvl1pPr algn="l">
              <a:defRPr sz="81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1261407" y="1433515"/>
            <a:ext cx="16102013" cy="30728843"/>
          </a:xfrm>
        </p:spPr>
        <p:txBody>
          <a:bodyPr/>
          <a:lstStyle>
            <a:lvl1pPr>
              <a:defRPr sz="13000"/>
            </a:lvl1pPr>
            <a:lvl2pPr>
              <a:defRPr sz="11300"/>
            </a:lvl2pPr>
            <a:lvl3pPr>
              <a:defRPr sz="9700"/>
            </a:lvl3pPr>
            <a:lvl4pPr>
              <a:defRPr sz="8100"/>
            </a:lvl4pPr>
            <a:lvl5pPr>
              <a:defRPr sz="8100"/>
            </a:lvl5pPr>
            <a:lvl6pPr>
              <a:defRPr sz="8100"/>
            </a:lvl6pPr>
            <a:lvl7pPr>
              <a:defRPr sz="8100"/>
            </a:lvl7pPr>
            <a:lvl8pPr>
              <a:defRPr sz="8100"/>
            </a:lvl8pPr>
            <a:lvl9pPr>
              <a:defRPr sz="81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440182" y="7534278"/>
            <a:ext cx="9476186" cy="24628081"/>
          </a:xfrm>
        </p:spPr>
        <p:txBody>
          <a:bodyPr/>
          <a:lstStyle>
            <a:lvl1pPr marL="0" indent="0">
              <a:buNone/>
              <a:defRPr sz="5700"/>
            </a:lvl1pPr>
            <a:lvl2pPr marL="1851660" indent="0">
              <a:buNone/>
              <a:defRPr sz="4900"/>
            </a:lvl2pPr>
            <a:lvl3pPr marL="3703320" indent="0">
              <a:buNone/>
              <a:defRPr sz="4100"/>
            </a:lvl3pPr>
            <a:lvl4pPr marL="5554980" indent="0">
              <a:buNone/>
              <a:defRPr sz="3600"/>
            </a:lvl4pPr>
            <a:lvl5pPr marL="7406640" indent="0">
              <a:buNone/>
              <a:defRPr sz="3600"/>
            </a:lvl5pPr>
            <a:lvl6pPr marL="9258300" indent="0">
              <a:buNone/>
              <a:defRPr sz="3600"/>
            </a:lvl6pPr>
            <a:lvl7pPr marL="11109960" indent="0">
              <a:buNone/>
              <a:defRPr sz="3600"/>
            </a:lvl7pPr>
            <a:lvl8pPr marL="12961620" indent="0">
              <a:buNone/>
              <a:defRPr sz="3600"/>
            </a:lvl8pPr>
            <a:lvl9pPr marL="14813280" indent="0">
              <a:buNone/>
              <a:defRPr sz="3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BABB4-779F-4755-8041-539912B39417}" type="datetimeFigureOut">
              <a:rPr lang="pt-BR" smtClean="0"/>
              <a:pPr/>
              <a:t>02/12/2014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ABBC4-8FBB-4E49-9736-69EFAAC35939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645707" y="25203150"/>
            <a:ext cx="17282160" cy="2975375"/>
          </a:xfrm>
        </p:spPr>
        <p:txBody>
          <a:bodyPr anchor="b"/>
          <a:lstStyle>
            <a:lvl1pPr algn="l">
              <a:defRPr sz="81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645707" y="3217069"/>
            <a:ext cx="17282160" cy="21602700"/>
          </a:xfrm>
        </p:spPr>
        <p:txBody>
          <a:bodyPr/>
          <a:lstStyle>
            <a:lvl1pPr marL="0" indent="0">
              <a:buNone/>
              <a:defRPr sz="13000"/>
            </a:lvl1pPr>
            <a:lvl2pPr marL="1851660" indent="0">
              <a:buNone/>
              <a:defRPr sz="11300"/>
            </a:lvl2pPr>
            <a:lvl3pPr marL="3703320" indent="0">
              <a:buNone/>
              <a:defRPr sz="9700"/>
            </a:lvl3pPr>
            <a:lvl4pPr marL="5554980" indent="0">
              <a:buNone/>
              <a:defRPr sz="8100"/>
            </a:lvl4pPr>
            <a:lvl5pPr marL="7406640" indent="0">
              <a:buNone/>
              <a:defRPr sz="8100"/>
            </a:lvl5pPr>
            <a:lvl6pPr marL="9258300" indent="0">
              <a:buNone/>
              <a:defRPr sz="8100"/>
            </a:lvl6pPr>
            <a:lvl7pPr marL="11109960" indent="0">
              <a:buNone/>
              <a:defRPr sz="8100"/>
            </a:lvl7pPr>
            <a:lvl8pPr marL="12961620" indent="0">
              <a:buNone/>
              <a:defRPr sz="8100"/>
            </a:lvl8pPr>
            <a:lvl9pPr marL="14813280" indent="0">
              <a:buNone/>
              <a:defRPr sz="81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5645707" y="28178524"/>
            <a:ext cx="17282160" cy="4225526"/>
          </a:xfrm>
        </p:spPr>
        <p:txBody>
          <a:bodyPr/>
          <a:lstStyle>
            <a:lvl1pPr marL="0" indent="0">
              <a:buNone/>
              <a:defRPr sz="5700"/>
            </a:lvl1pPr>
            <a:lvl2pPr marL="1851660" indent="0">
              <a:buNone/>
              <a:defRPr sz="4900"/>
            </a:lvl2pPr>
            <a:lvl3pPr marL="3703320" indent="0">
              <a:buNone/>
              <a:defRPr sz="4100"/>
            </a:lvl3pPr>
            <a:lvl4pPr marL="5554980" indent="0">
              <a:buNone/>
              <a:defRPr sz="3600"/>
            </a:lvl4pPr>
            <a:lvl5pPr marL="7406640" indent="0">
              <a:buNone/>
              <a:defRPr sz="3600"/>
            </a:lvl5pPr>
            <a:lvl6pPr marL="9258300" indent="0">
              <a:buNone/>
              <a:defRPr sz="3600"/>
            </a:lvl6pPr>
            <a:lvl7pPr marL="11109960" indent="0">
              <a:buNone/>
              <a:defRPr sz="3600"/>
            </a:lvl7pPr>
            <a:lvl8pPr marL="12961620" indent="0">
              <a:buNone/>
              <a:defRPr sz="3600"/>
            </a:lvl8pPr>
            <a:lvl9pPr marL="14813280" indent="0">
              <a:buNone/>
              <a:defRPr sz="3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BABB4-779F-4755-8041-539912B39417}" type="datetimeFigureOut">
              <a:rPr lang="pt-BR" smtClean="0"/>
              <a:pPr/>
              <a:t>02/12/2014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ABBC4-8FBB-4E49-9736-69EFAAC35939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1440180" y="1441850"/>
            <a:ext cx="25923240" cy="6000750"/>
          </a:xfrm>
          <a:prstGeom prst="rect">
            <a:avLst/>
          </a:prstGeom>
        </p:spPr>
        <p:txBody>
          <a:bodyPr vert="horz" lIns="370332" tIns="185166" rIns="370332" bIns="185166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440180" y="8401053"/>
            <a:ext cx="25923240" cy="23761306"/>
          </a:xfrm>
          <a:prstGeom prst="rect">
            <a:avLst/>
          </a:prstGeom>
        </p:spPr>
        <p:txBody>
          <a:bodyPr vert="horz" lIns="370332" tIns="185166" rIns="370332" bIns="185166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1440180" y="33370840"/>
            <a:ext cx="6720840" cy="1916906"/>
          </a:xfrm>
          <a:prstGeom prst="rect">
            <a:avLst/>
          </a:prstGeom>
        </p:spPr>
        <p:txBody>
          <a:bodyPr vert="horz" lIns="370332" tIns="185166" rIns="370332" bIns="185166" rtlCol="0" anchor="ctr"/>
          <a:lstStyle>
            <a:lvl1pPr algn="l">
              <a:defRPr sz="4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1BABB4-779F-4755-8041-539912B39417}" type="datetimeFigureOut">
              <a:rPr lang="pt-BR" smtClean="0"/>
              <a:pPr/>
              <a:t>02/12/2014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9841230" y="33370840"/>
            <a:ext cx="9121140" cy="1916906"/>
          </a:xfrm>
          <a:prstGeom prst="rect">
            <a:avLst/>
          </a:prstGeom>
        </p:spPr>
        <p:txBody>
          <a:bodyPr vert="horz" lIns="370332" tIns="185166" rIns="370332" bIns="185166" rtlCol="0" anchor="ctr"/>
          <a:lstStyle>
            <a:lvl1pPr algn="ctr">
              <a:defRPr sz="4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20642580" y="33370840"/>
            <a:ext cx="6720840" cy="1916906"/>
          </a:xfrm>
          <a:prstGeom prst="rect">
            <a:avLst/>
          </a:prstGeom>
        </p:spPr>
        <p:txBody>
          <a:bodyPr vert="horz" lIns="370332" tIns="185166" rIns="370332" bIns="185166" rtlCol="0" anchor="ctr"/>
          <a:lstStyle>
            <a:lvl1pPr algn="r">
              <a:defRPr sz="4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6ABBC4-8FBB-4E49-9736-69EFAAC35939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3703320" rtl="0" eaLnBrk="1" latinLnBrk="0" hangingPunct="1">
        <a:spcBef>
          <a:spcPct val="0"/>
        </a:spcBef>
        <a:buNone/>
        <a:defRPr sz="17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88745" indent="-1388745" algn="l" defTabSz="3703320" rtl="0" eaLnBrk="1" latinLnBrk="0" hangingPunct="1">
        <a:spcBef>
          <a:spcPct val="20000"/>
        </a:spcBef>
        <a:buFont typeface="Arial" pitchFamily="34" charset="0"/>
        <a:buChar char="•"/>
        <a:defRPr sz="13000" kern="1200">
          <a:solidFill>
            <a:schemeClr val="tx1"/>
          </a:solidFill>
          <a:latin typeface="+mn-lt"/>
          <a:ea typeface="+mn-ea"/>
          <a:cs typeface="+mn-cs"/>
        </a:defRPr>
      </a:lvl1pPr>
      <a:lvl2pPr marL="3008948" indent="-1157288" algn="l" defTabSz="3703320" rtl="0" eaLnBrk="1" latinLnBrk="0" hangingPunct="1">
        <a:spcBef>
          <a:spcPct val="20000"/>
        </a:spcBef>
        <a:buFont typeface="Arial" pitchFamily="34" charset="0"/>
        <a:buChar char="–"/>
        <a:defRPr sz="11300" kern="1200">
          <a:solidFill>
            <a:schemeClr val="tx1"/>
          </a:solidFill>
          <a:latin typeface="+mn-lt"/>
          <a:ea typeface="+mn-ea"/>
          <a:cs typeface="+mn-cs"/>
        </a:defRPr>
      </a:lvl2pPr>
      <a:lvl3pPr marL="4629150" indent="-925830" algn="l" defTabSz="3703320" rtl="0" eaLnBrk="1" latinLnBrk="0" hangingPunct="1">
        <a:spcBef>
          <a:spcPct val="20000"/>
        </a:spcBef>
        <a:buFont typeface="Arial" pitchFamily="34" charset="0"/>
        <a:buChar char="•"/>
        <a:defRPr sz="9700" kern="1200">
          <a:solidFill>
            <a:schemeClr val="tx1"/>
          </a:solidFill>
          <a:latin typeface="+mn-lt"/>
          <a:ea typeface="+mn-ea"/>
          <a:cs typeface="+mn-cs"/>
        </a:defRPr>
      </a:lvl3pPr>
      <a:lvl4pPr marL="6480810" indent="-925830" algn="l" defTabSz="3703320" rtl="0" eaLnBrk="1" latinLnBrk="0" hangingPunct="1">
        <a:spcBef>
          <a:spcPct val="20000"/>
        </a:spcBef>
        <a:buFont typeface="Arial" pitchFamily="34" charset="0"/>
        <a:buChar char="–"/>
        <a:defRPr sz="8100" kern="1200">
          <a:solidFill>
            <a:schemeClr val="tx1"/>
          </a:solidFill>
          <a:latin typeface="+mn-lt"/>
          <a:ea typeface="+mn-ea"/>
          <a:cs typeface="+mn-cs"/>
        </a:defRPr>
      </a:lvl4pPr>
      <a:lvl5pPr marL="8332470" indent="-925830" algn="l" defTabSz="3703320" rtl="0" eaLnBrk="1" latinLnBrk="0" hangingPunct="1">
        <a:spcBef>
          <a:spcPct val="20000"/>
        </a:spcBef>
        <a:buFont typeface="Arial" pitchFamily="34" charset="0"/>
        <a:buChar char="»"/>
        <a:defRPr sz="8100" kern="1200">
          <a:solidFill>
            <a:schemeClr val="tx1"/>
          </a:solidFill>
          <a:latin typeface="+mn-lt"/>
          <a:ea typeface="+mn-ea"/>
          <a:cs typeface="+mn-cs"/>
        </a:defRPr>
      </a:lvl5pPr>
      <a:lvl6pPr marL="10184130" indent="-925830" algn="l" defTabSz="3703320" rtl="0" eaLnBrk="1" latinLnBrk="0" hangingPunct="1">
        <a:spcBef>
          <a:spcPct val="20000"/>
        </a:spcBef>
        <a:buFont typeface="Arial" pitchFamily="34" charset="0"/>
        <a:buChar char="•"/>
        <a:defRPr sz="8100" kern="1200">
          <a:solidFill>
            <a:schemeClr val="tx1"/>
          </a:solidFill>
          <a:latin typeface="+mn-lt"/>
          <a:ea typeface="+mn-ea"/>
          <a:cs typeface="+mn-cs"/>
        </a:defRPr>
      </a:lvl6pPr>
      <a:lvl7pPr marL="12035790" indent="-925830" algn="l" defTabSz="3703320" rtl="0" eaLnBrk="1" latinLnBrk="0" hangingPunct="1">
        <a:spcBef>
          <a:spcPct val="20000"/>
        </a:spcBef>
        <a:buFont typeface="Arial" pitchFamily="34" charset="0"/>
        <a:buChar char="•"/>
        <a:defRPr sz="8100" kern="1200">
          <a:solidFill>
            <a:schemeClr val="tx1"/>
          </a:solidFill>
          <a:latin typeface="+mn-lt"/>
          <a:ea typeface="+mn-ea"/>
          <a:cs typeface="+mn-cs"/>
        </a:defRPr>
      </a:lvl7pPr>
      <a:lvl8pPr marL="13887450" indent="-925830" algn="l" defTabSz="3703320" rtl="0" eaLnBrk="1" latinLnBrk="0" hangingPunct="1">
        <a:spcBef>
          <a:spcPct val="20000"/>
        </a:spcBef>
        <a:buFont typeface="Arial" pitchFamily="34" charset="0"/>
        <a:buChar char="•"/>
        <a:defRPr sz="8100" kern="1200">
          <a:solidFill>
            <a:schemeClr val="tx1"/>
          </a:solidFill>
          <a:latin typeface="+mn-lt"/>
          <a:ea typeface="+mn-ea"/>
          <a:cs typeface="+mn-cs"/>
        </a:defRPr>
      </a:lvl8pPr>
      <a:lvl9pPr marL="15739110" indent="-925830" algn="l" defTabSz="3703320" rtl="0" eaLnBrk="1" latinLnBrk="0" hangingPunct="1">
        <a:spcBef>
          <a:spcPct val="20000"/>
        </a:spcBef>
        <a:buFont typeface="Arial" pitchFamily="34" charset="0"/>
        <a:buChar char="•"/>
        <a:defRPr sz="8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3703320" rtl="0" eaLnBrk="1" latinLnBrk="0" hangingPunct="1">
        <a:defRPr sz="7300" kern="1200">
          <a:solidFill>
            <a:schemeClr val="tx1"/>
          </a:solidFill>
          <a:latin typeface="+mn-lt"/>
          <a:ea typeface="+mn-ea"/>
          <a:cs typeface="+mn-cs"/>
        </a:defRPr>
      </a:lvl1pPr>
      <a:lvl2pPr marL="1851660" algn="l" defTabSz="3703320" rtl="0" eaLnBrk="1" latinLnBrk="0" hangingPunct="1">
        <a:defRPr sz="7300" kern="1200">
          <a:solidFill>
            <a:schemeClr val="tx1"/>
          </a:solidFill>
          <a:latin typeface="+mn-lt"/>
          <a:ea typeface="+mn-ea"/>
          <a:cs typeface="+mn-cs"/>
        </a:defRPr>
      </a:lvl2pPr>
      <a:lvl3pPr marL="3703320" algn="l" defTabSz="3703320" rtl="0" eaLnBrk="1" latinLnBrk="0" hangingPunct="1">
        <a:defRPr sz="7300" kern="1200">
          <a:solidFill>
            <a:schemeClr val="tx1"/>
          </a:solidFill>
          <a:latin typeface="+mn-lt"/>
          <a:ea typeface="+mn-ea"/>
          <a:cs typeface="+mn-cs"/>
        </a:defRPr>
      </a:lvl3pPr>
      <a:lvl4pPr marL="5554980" algn="l" defTabSz="3703320" rtl="0" eaLnBrk="1" latinLnBrk="0" hangingPunct="1">
        <a:defRPr sz="7300" kern="1200">
          <a:solidFill>
            <a:schemeClr val="tx1"/>
          </a:solidFill>
          <a:latin typeface="+mn-lt"/>
          <a:ea typeface="+mn-ea"/>
          <a:cs typeface="+mn-cs"/>
        </a:defRPr>
      </a:lvl4pPr>
      <a:lvl5pPr marL="7406640" algn="l" defTabSz="3703320" rtl="0" eaLnBrk="1" latinLnBrk="0" hangingPunct="1">
        <a:defRPr sz="7300" kern="1200">
          <a:solidFill>
            <a:schemeClr val="tx1"/>
          </a:solidFill>
          <a:latin typeface="+mn-lt"/>
          <a:ea typeface="+mn-ea"/>
          <a:cs typeface="+mn-cs"/>
        </a:defRPr>
      </a:lvl5pPr>
      <a:lvl6pPr marL="9258300" algn="l" defTabSz="3703320" rtl="0" eaLnBrk="1" latinLnBrk="0" hangingPunct="1">
        <a:defRPr sz="7300" kern="1200">
          <a:solidFill>
            <a:schemeClr val="tx1"/>
          </a:solidFill>
          <a:latin typeface="+mn-lt"/>
          <a:ea typeface="+mn-ea"/>
          <a:cs typeface="+mn-cs"/>
        </a:defRPr>
      </a:lvl6pPr>
      <a:lvl7pPr marL="11109960" algn="l" defTabSz="3703320" rtl="0" eaLnBrk="1" latinLnBrk="0" hangingPunct="1">
        <a:defRPr sz="7300" kern="1200">
          <a:solidFill>
            <a:schemeClr val="tx1"/>
          </a:solidFill>
          <a:latin typeface="+mn-lt"/>
          <a:ea typeface="+mn-ea"/>
          <a:cs typeface="+mn-cs"/>
        </a:defRPr>
      </a:lvl7pPr>
      <a:lvl8pPr marL="12961620" algn="l" defTabSz="3703320" rtl="0" eaLnBrk="1" latinLnBrk="0" hangingPunct="1">
        <a:defRPr sz="7300" kern="1200">
          <a:solidFill>
            <a:schemeClr val="tx1"/>
          </a:solidFill>
          <a:latin typeface="+mn-lt"/>
          <a:ea typeface="+mn-ea"/>
          <a:cs typeface="+mn-cs"/>
        </a:defRPr>
      </a:lvl8pPr>
      <a:lvl9pPr marL="14813280" algn="l" defTabSz="3703320" rtl="0" eaLnBrk="1" latinLnBrk="0" hangingPunct="1">
        <a:defRPr sz="7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http://t3.gstatic.com/images?q=tbn:ANd9GcSAfXlIpYbT8DHqa81P82GBaXf0DcWTJ3hHE51HT9y-_UW7IqeIzA" TargetMode="External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jpeg"/><Relationship Id="rId9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agem 26" descr="Dentro.jpg"/>
          <p:cNvPicPr>
            <a:picLocks noChangeAspect="1"/>
          </p:cNvPicPr>
          <p:nvPr/>
        </p:nvPicPr>
        <p:blipFill>
          <a:blip r:embed="rId3">
            <a:lum bright="35000" contrast="-55000"/>
          </a:blip>
          <a:stretch>
            <a:fillRect/>
          </a:stretch>
        </p:blipFill>
        <p:spPr>
          <a:xfrm>
            <a:off x="0" y="-143002"/>
            <a:ext cx="28803600" cy="36004500"/>
          </a:xfrm>
          <a:prstGeom prst="rect">
            <a:avLst/>
          </a:prstGeom>
        </p:spPr>
      </p:pic>
      <p:pic>
        <p:nvPicPr>
          <p:cNvPr id="21" name="Imagem 20" descr="images.jpg"/>
          <p:cNvPicPr>
            <a:picLocks noChangeAspect="1"/>
          </p:cNvPicPr>
          <p:nvPr/>
        </p:nvPicPr>
        <p:blipFill>
          <a:blip r:embed="rId4">
            <a:lum contrast="9000"/>
          </a:blip>
          <a:stretch>
            <a:fillRect/>
          </a:stretch>
        </p:blipFill>
        <p:spPr>
          <a:xfrm rot="16200000">
            <a:off x="12544476" y="-12544476"/>
            <a:ext cx="3714650" cy="28803602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900018" y="571378"/>
            <a:ext cx="18073814" cy="3000396"/>
          </a:xfrm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>
            <a:normAutofit/>
          </a:bodyPr>
          <a:lstStyle/>
          <a:p>
            <a:r>
              <a:rPr lang="pt-BR" sz="5400" b="1" dirty="0"/>
              <a:t>ESTUDO SOBRE INVESTIMENTOS E LEGADOS DA COPA DO MUNDO DE 2014 EM CUIABÁ/MT</a:t>
            </a:r>
            <a:endParaRPr lang="pt-BR" sz="54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971456" y="3643212"/>
            <a:ext cx="14216162" cy="7429552"/>
          </a:xfrm>
          <a:noFill/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/>
            <a:r>
              <a:rPr lang="pt-BR" sz="5000" b="1" dirty="0" smtClean="0">
                <a:solidFill>
                  <a:schemeClr val="tx1"/>
                </a:solidFill>
              </a:rPr>
              <a:t>Introdução</a:t>
            </a:r>
            <a:r>
              <a:rPr lang="pt-BR" sz="5000" dirty="0" smtClean="0">
                <a:solidFill>
                  <a:schemeClr val="tx1"/>
                </a:solidFill>
              </a:rPr>
              <a:t> </a:t>
            </a:r>
          </a:p>
          <a:p>
            <a:pPr algn="just"/>
            <a:r>
              <a:rPr lang="pt-BR" sz="5400" dirty="0">
                <a:solidFill>
                  <a:schemeClr val="tx1"/>
                </a:solidFill>
              </a:rPr>
              <a:t>A Copa do Mundo de 2014 tem sido objeto de intensos e acalorados debates no Brasil desde que o país foi escolhido, em outubro de 2007, para sediar novamente o mundial de futebol, seis décadas após ter organizado o torneio de 1950. </a:t>
            </a:r>
            <a:r>
              <a:rPr lang="pt-BR" sz="5400" dirty="0" smtClean="0">
                <a:solidFill>
                  <a:schemeClr val="tx1"/>
                </a:solidFill>
              </a:rPr>
              <a:t>Esta </a:t>
            </a:r>
            <a:r>
              <a:rPr lang="pt-BR" sz="5400" dirty="0">
                <a:solidFill>
                  <a:schemeClr val="tx1"/>
                </a:solidFill>
              </a:rPr>
              <a:t>pesquisa tem como problema a investigação sobre </a:t>
            </a:r>
            <a:r>
              <a:rPr lang="pt-BR" sz="5400" dirty="0" smtClean="0">
                <a:solidFill>
                  <a:schemeClr val="tx1"/>
                </a:solidFill>
              </a:rPr>
              <a:t>investimentos e </a:t>
            </a:r>
            <a:r>
              <a:rPr lang="pt-BR" sz="5400" dirty="0">
                <a:solidFill>
                  <a:schemeClr val="tx1"/>
                </a:solidFill>
              </a:rPr>
              <a:t>legados da Copa do Mundo de </a:t>
            </a:r>
            <a:r>
              <a:rPr lang="pt-BR" sz="5400" dirty="0" smtClean="0">
                <a:solidFill>
                  <a:schemeClr val="tx1"/>
                </a:solidFill>
              </a:rPr>
              <a:t>2014 </a:t>
            </a:r>
            <a:r>
              <a:rPr lang="pt-BR" sz="5400" dirty="0">
                <a:solidFill>
                  <a:schemeClr val="tx1"/>
                </a:solidFill>
              </a:rPr>
              <a:t>em Cuiabá/MT. </a:t>
            </a:r>
          </a:p>
        </p:txBody>
      </p:sp>
      <p:sp>
        <p:nvSpPr>
          <p:cNvPr id="5" name="Subtítulo 2"/>
          <p:cNvSpPr txBox="1">
            <a:spLocks/>
          </p:cNvSpPr>
          <p:nvPr/>
        </p:nvSpPr>
        <p:spPr>
          <a:xfrm>
            <a:off x="15830560" y="3786088"/>
            <a:ext cx="11787270" cy="4000528"/>
          </a:xfrm>
          <a:prstGeom prst="rect">
            <a:avLst/>
          </a:prstGeom>
          <a:noFill/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370332" tIns="185166" rIns="370332" bIns="185166" rtlCol="0">
            <a:normAutofit/>
          </a:bodyPr>
          <a:lstStyle/>
          <a:p>
            <a:pPr lvl="0">
              <a:spcBef>
                <a:spcPct val="20000"/>
              </a:spcBef>
            </a:pPr>
            <a:r>
              <a:rPr lang="pt-BR" sz="5000" b="1" dirty="0" smtClean="0"/>
              <a:t>Metodologia </a:t>
            </a:r>
          </a:p>
          <a:p>
            <a:pPr lvl="0" algn="just">
              <a:spcBef>
                <a:spcPct val="20000"/>
              </a:spcBef>
            </a:pPr>
            <a:r>
              <a:rPr lang="pt-BR" sz="5000" dirty="0" smtClean="0"/>
              <a:t>A </a:t>
            </a:r>
            <a:r>
              <a:rPr lang="pt-BR" sz="5000" dirty="0"/>
              <a:t>metodologia parte da combinação de métodos e técnicas de pesquisa qualitativa e quantitativa. </a:t>
            </a:r>
            <a:endParaRPr kumimoji="0" lang="pt-BR" sz="5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900018" y="11358516"/>
            <a:ext cx="14287600" cy="10864513"/>
          </a:xfrm>
          <a:prstGeom prst="rect">
            <a:avLst/>
          </a:prstGeom>
          <a:noFill/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pt-BR" sz="5000" b="1" dirty="0" smtClean="0"/>
              <a:t>Objetivos </a:t>
            </a:r>
          </a:p>
          <a:p>
            <a:pPr algn="just"/>
            <a:r>
              <a:rPr lang="pt-BR" sz="5000" dirty="0" smtClean="0"/>
              <a:t>Pretende-se</a:t>
            </a:r>
            <a:r>
              <a:rPr lang="pt-BR" sz="5000" dirty="0"/>
              <a:t>: a) Estudar as ações do poder público (Governos estadual e municipal) nos preparativos da cidade para receber os jogos do Mundial de Futebol de 2014; b) Identificar, quantificar e classificar os principais legados da Copa do Mundo de 2014 em Cuiabá e nas cidades vizinhas; c) Verificar e analisar as percepções da população cuiabana acerca dos benefícios trazidos pelo Megaevento; d) Observar e analisar as principais mudanças estruturais e simbólicas na cidade de Cuiabá/MT em decorrência deste fenômeno esportivo; e) Investigar os eventuais legados da Copa do Mundo 2014 no futebol profissional de Mato Grosso.</a:t>
            </a:r>
          </a:p>
        </p:txBody>
      </p:sp>
      <p:sp>
        <p:nvSpPr>
          <p:cNvPr id="7" name="Retângulo 6"/>
          <p:cNvSpPr/>
          <p:nvPr/>
        </p:nvSpPr>
        <p:spPr>
          <a:xfrm>
            <a:off x="15830560" y="8143806"/>
            <a:ext cx="11858708" cy="7017306"/>
          </a:xfrm>
          <a:prstGeom prst="rect">
            <a:avLst/>
          </a:prstGeom>
          <a:noFill/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pt-BR" sz="5000" b="1" dirty="0"/>
              <a:t>Q</a:t>
            </a:r>
            <a:r>
              <a:rPr lang="pt-BR" sz="5000" b="1" dirty="0" smtClean="0"/>
              <a:t>uestões norteadoras</a:t>
            </a:r>
          </a:p>
          <a:p>
            <a:pPr algn="just"/>
            <a:r>
              <a:rPr lang="pt-BR" sz="5000" dirty="0" smtClean="0"/>
              <a:t> </a:t>
            </a:r>
            <a:r>
              <a:rPr lang="pt-BR" sz="5000" dirty="0"/>
              <a:t>Quais os principais legados da Copa do Mundo 2014 em Cuiabá/MT? Qual a origem e a quantidade de recursos investidos na preparação de Cuiabá/MT para sediar jogos da Copa do Mundo 2014? Que mudanças estruturais e simbólicas na cidade de Cuiabá/MT são decorrentes da Copa do Mundo 2014?</a:t>
            </a:r>
          </a:p>
        </p:txBody>
      </p:sp>
      <p:sp>
        <p:nvSpPr>
          <p:cNvPr id="13" name="Retângulo 12"/>
          <p:cNvSpPr/>
          <p:nvPr/>
        </p:nvSpPr>
        <p:spPr>
          <a:xfrm>
            <a:off x="971456" y="22464154"/>
            <a:ext cx="14144724" cy="9325630"/>
          </a:xfrm>
          <a:prstGeom prst="rect">
            <a:avLst/>
          </a:prstGeom>
          <a:noFill/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pt-BR" sz="5000" b="1" dirty="0"/>
              <a:t>As metas do projeto </a:t>
            </a:r>
            <a:endParaRPr lang="pt-BR" sz="5000" dirty="0" smtClean="0"/>
          </a:p>
          <a:p>
            <a:pPr algn="just"/>
            <a:r>
              <a:rPr lang="pt-BR" sz="5000" dirty="0" smtClean="0"/>
              <a:t>1</a:t>
            </a:r>
            <a:r>
              <a:rPr lang="pt-BR" sz="5000" dirty="0"/>
              <a:t>) Produzir uma proposta de instrumento de avaliação de legados de megaeventos esportivos no Brasil que possa auxiliar o processo de preservação destes a orientar ações do poder público local no sentido de gerenciamento dos legados positivos do megaevento estudado; 2) Produzir contribuições teóricas e técnicas sobre o tema para publicação em fóruns diversos; 3) Promoção de Cursos de Capacitação e orientação para agentes envolvidos na gestão pública e na organização do futebol profissional de Mato Grosso.</a:t>
            </a:r>
          </a:p>
        </p:txBody>
      </p:sp>
      <p:sp>
        <p:nvSpPr>
          <p:cNvPr id="14" name="Retângulo 13"/>
          <p:cNvSpPr/>
          <p:nvPr/>
        </p:nvSpPr>
        <p:spPr>
          <a:xfrm>
            <a:off x="15830560" y="15501920"/>
            <a:ext cx="11858708" cy="7017306"/>
          </a:xfrm>
          <a:prstGeom prst="rect">
            <a:avLst/>
          </a:prstGeom>
          <a:noFill/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pt-BR" sz="5000" b="1" dirty="0" smtClean="0"/>
              <a:t>Resultados Preliminares</a:t>
            </a:r>
          </a:p>
          <a:p>
            <a:pPr algn="just"/>
            <a:r>
              <a:rPr lang="pt-BR" sz="5000" dirty="0" smtClean="0"/>
              <a:t>Os resultados preliminares indicam que o impacto real da Copa do Mundo 2014 no desenvolvimento econômico e social do Brasil ainda está sendo analisado, pois volumes altos de investimentos foram realizados em todas as regiões do país, afetando diretamente o desenvolvimento das cidades-sede e o seu entorno. </a:t>
            </a:r>
          </a:p>
        </p:txBody>
      </p:sp>
      <p:sp>
        <p:nvSpPr>
          <p:cNvPr id="16" name="Retângulo 15"/>
          <p:cNvSpPr/>
          <p:nvPr/>
        </p:nvSpPr>
        <p:spPr>
          <a:xfrm>
            <a:off x="15759122" y="22815413"/>
            <a:ext cx="11930146" cy="12403395"/>
          </a:xfrm>
          <a:prstGeom prst="rect">
            <a:avLst/>
          </a:prstGeom>
          <a:noFill/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pt-BR" sz="5000" b="1" dirty="0" smtClean="0"/>
              <a:t>Conclusões parciais </a:t>
            </a:r>
            <a:endParaRPr lang="pt-BR" sz="5000" dirty="0" smtClean="0"/>
          </a:p>
          <a:p>
            <a:pPr algn="just"/>
            <a:r>
              <a:rPr lang="pt-BR" sz="5000" dirty="0" smtClean="0"/>
              <a:t>As conclusões parciais indicam que existe um processo em curso de grandes transformações econômicas, políticas, culturais, esportivas e simbólicas em Cuiabá em decorrência da Copa FIFA 2014. A maioria dos projetos de reestruturação urbana estão em andamento, mas revelam grandes alterações na estrutura da cidade, criando uma paisagem de modernidade e de cidade-global. No tange a dimensão esportiva, constamos que a Arena Pantanal e os </a:t>
            </a:r>
            <a:r>
              <a:rPr lang="pt-BR" sz="5000" dirty="0" err="1" smtClean="0"/>
              <a:t>COTs</a:t>
            </a:r>
            <a:r>
              <a:rPr lang="pt-BR" sz="5000" dirty="0" smtClean="0"/>
              <a:t> são os principais legados tangíveis e para sejam de fato utilizados racionalmente é necessária uma definição do modelo de gestão do equipamentos esportivos.</a:t>
            </a:r>
            <a:endParaRPr lang="pt-BR" sz="5000" dirty="0"/>
          </a:p>
        </p:txBody>
      </p:sp>
      <p:pic>
        <p:nvPicPr>
          <p:cNvPr id="17" name="Imagem 16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02592" y="571378"/>
            <a:ext cx="4572032" cy="2857520"/>
          </a:xfrm>
          <a:prstGeom prst="rect">
            <a:avLst/>
          </a:prstGeom>
        </p:spPr>
      </p:pic>
      <p:pic>
        <p:nvPicPr>
          <p:cNvPr id="18" name="Imagem 17" descr="download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01272" y="33957277"/>
            <a:ext cx="4004731" cy="1547283"/>
          </a:xfrm>
          <a:prstGeom prst="rect">
            <a:avLst/>
          </a:prstGeom>
        </p:spPr>
      </p:pic>
      <p:pic>
        <p:nvPicPr>
          <p:cNvPr id="19" name="Imagem 9" descr="http://t3.gstatic.com/images?q=tbn:ANd9GcSAfXlIpYbT8DHqa81P82GBaXf0DcWTJ3hHE51HT9y-_UW7IqeIzA"/>
          <p:cNvPicPr>
            <a:picLocks noChangeAspect="1" noChangeArrowheads="1"/>
          </p:cNvPicPr>
          <p:nvPr/>
        </p:nvPicPr>
        <p:blipFill>
          <a:blip r:embed="rId7" r:link="rId8"/>
          <a:srcRect/>
          <a:stretch>
            <a:fillRect/>
          </a:stretch>
        </p:blipFill>
        <p:spPr bwMode="auto">
          <a:xfrm>
            <a:off x="1042894" y="33790048"/>
            <a:ext cx="3214710" cy="1813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Imagem 2" descr="cnpq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614926" y="34018583"/>
            <a:ext cx="3357586" cy="1414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Retângulo 21"/>
          <p:cNvSpPr/>
          <p:nvPr/>
        </p:nvSpPr>
        <p:spPr>
          <a:xfrm>
            <a:off x="1042894" y="31932660"/>
            <a:ext cx="13716096" cy="1754326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pt-BR" sz="3600" b="1" dirty="0" smtClean="0"/>
              <a:t>Prof. Dr. Francisco Xavier Freire Rodrigues; Mestrando: Igor Alexandre Silva Bueno; Bolsista: </a:t>
            </a:r>
            <a:r>
              <a:rPr lang="pt-BR" sz="3600" b="1" dirty="0" err="1" smtClean="0"/>
              <a:t>Laryssa</a:t>
            </a:r>
            <a:r>
              <a:rPr lang="pt-BR" sz="3600" b="1" dirty="0" smtClean="0"/>
              <a:t> Fernanda Fonseca de Figueiredo;  Bolsista </a:t>
            </a:r>
            <a:r>
              <a:rPr lang="pt-BR" sz="3600" b="1" dirty="0" err="1" smtClean="0"/>
              <a:t>Kelen</a:t>
            </a:r>
            <a:r>
              <a:rPr lang="pt-BR" sz="3600" b="1" dirty="0" smtClean="0"/>
              <a:t> </a:t>
            </a:r>
            <a:r>
              <a:rPr lang="pt-BR" sz="3600" b="1" dirty="0" err="1" smtClean="0"/>
              <a:t>Katia</a:t>
            </a:r>
            <a:r>
              <a:rPr lang="pt-BR" sz="3600" b="1" dirty="0" smtClean="0"/>
              <a:t> Prates Silva </a:t>
            </a:r>
            <a:endParaRPr lang="pt-BR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159</TotalTime>
  <Words>530</Words>
  <Application>Microsoft Office PowerPoint</Application>
  <PresentationFormat>Personalizar</PresentationFormat>
  <Paragraphs>17</Paragraphs>
  <Slides>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2" baseType="lpstr">
      <vt:lpstr>Tema do Office</vt:lpstr>
      <vt:lpstr>ESTUDO SOBRE INVESTIMENTOS E LEGADOS DA COPA DO MUNDO DE 2014 EM CUIABÁ/MT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ESTUDO SOBRE INVESTIMENTOS E LEGADOS DA COPA DO MUNDO DE 2014 EM CUIABÁ/MT</dc:title>
  <dc:creator>Igor</dc:creator>
  <cp:lastModifiedBy>Usuario</cp:lastModifiedBy>
  <cp:revision>21</cp:revision>
  <dcterms:created xsi:type="dcterms:W3CDTF">2014-12-02T12:29:38Z</dcterms:created>
  <dcterms:modified xsi:type="dcterms:W3CDTF">2014-12-02T20:45:26Z</dcterms:modified>
</cp:coreProperties>
</file>