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28803600" cy="43205400"/>
  <p:notesSz cx="6858000" cy="9144000"/>
  <p:defaultTextStyle>
    <a:defPPr>
      <a:defRPr lang="pt-BR"/>
    </a:defPPr>
    <a:lvl1pPr marL="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2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96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70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4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1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9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90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8" d="100"/>
          <a:sy n="18" d="100"/>
        </p:scale>
        <p:origin x="3186" y="60"/>
      </p:cViewPr>
      <p:guideLst>
        <p:guide orient="horz" pos="13608"/>
        <p:guide pos="90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3B265-A832-47EC-BB21-37021A9647B4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3EFB1-0CAC-4DCA-B31F-39FA8553D1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7657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148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1pPr>
    <a:lvl2pPr marL="2057400" algn="l" defTabSz="41148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2pPr>
    <a:lvl3pPr marL="4114800" algn="l" defTabSz="41148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3pPr>
    <a:lvl4pPr marL="6172200" algn="l" defTabSz="41148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4pPr>
    <a:lvl5pPr marL="8229600" algn="l" defTabSz="41148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5pPr>
    <a:lvl6pPr marL="10287000" algn="l" defTabSz="41148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6pPr>
    <a:lvl7pPr marL="12344400" algn="l" defTabSz="41148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7pPr>
    <a:lvl8pPr marL="14401800" algn="l" defTabSz="41148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8pPr>
    <a:lvl9pPr marL="16459200" algn="l" defTabSz="41148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60270" y="13421680"/>
            <a:ext cx="24483060" cy="9261158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320540" y="24483060"/>
            <a:ext cx="2016252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783225" y="10901365"/>
            <a:ext cx="20412551" cy="232249028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35568" y="10901365"/>
            <a:ext cx="60767595" cy="232249028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75286" y="27763473"/>
            <a:ext cx="24483060" cy="8581073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75286" y="18312295"/>
            <a:ext cx="24483060" cy="9451178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40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8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2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6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35570" y="63507940"/>
            <a:ext cx="40590072" cy="179642453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605700" y="63507940"/>
            <a:ext cx="40590075" cy="179642453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440180" y="9671212"/>
            <a:ext cx="12726592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440180" y="13701713"/>
            <a:ext cx="12726592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4631830" y="9671212"/>
            <a:ext cx="12731591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4631830" y="13701713"/>
            <a:ext cx="12731591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0182" y="1720215"/>
            <a:ext cx="9476186" cy="7320915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261407" y="1720218"/>
            <a:ext cx="16102013" cy="36874612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440182" y="9041133"/>
            <a:ext cx="9476186" cy="29553697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45707" y="30243780"/>
            <a:ext cx="17282160" cy="3570449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645707" y="3860483"/>
            <a:ext cx="17282160" cy="25923240"/>
          </a:xfrm>
        </p:spPr>
        <p:txBody>
          <a:bodyPr/>
          <a:lstStyle>
            <a:lvl1pPr marL="0" indent="0">
              <a:buNone/>
              <a:defRPr sz="14400"/>
            </a:lvl1pPr>
            <a:lvl2pPr marL="2057400" indent="0">
              <a:buNone/>
              <a:defRPr sz="12600"/>
            </a:lvl2pPr>
            <a:lvl3pPr marL="4114800" indent="0">
              <a:buNone/>
              <a:defRPr sz="10800"/>
            </a:lvl3pPr>
            <a:lvl4pPr marL="6172200" indent="0">
              <a:buNone/>
              <a:defRPr sz="9000"/>
            </a:lvl4pPr>
            <a:lvl5pPr marL="8229600" indent="0">
              <a:buNone/>
              <a:defRPr sz="9000"/>
            </a:lvl5pPr>
            <a:lvl6pPr marL="10287000" indent="0">
              <a:buNone/>
              <a:defRPr sz="9000"/>
            </a:lvl6pPr>
            <a:lvl7pPr marL="12344400" indent="0">
              <a:buNone/>
              <a:defRPr sz="9000"/>
            </a:lvl7pPr>
            <a:lvl8pPr marL="14401800" indent="0">
              <a:buNone/>
              <a:defRPr sz="9000"/>
            </a:lvl8pPr>
            <a:lvl9pPr marL="16459200" indent="0">
              <a:buNone/>
              <a:defRPr sz="9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645707" y="33814229"/>
            <a:ext cx="17282160" cy="5070631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 vert="horz" lIns="411480" tIns="205740" rIns="411480" bIns="20574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440180" y="10081263"/>
            <a:ext cx="25923240" cy="28513567"/>
          </a:xfrm>
          <a:prstGeom prst="rect">
            <a:avLst/>
          </a:prstGeom>
        </p:spPr>
        <p:txBody>
          <a:bodyPr vert="horz" lIns="411480" tIns="205740" rIns="411480" bIns="20574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7ED46-C087-4072-B6AC-4C4903095C3A}" type="datetimeFigureOut">
              <a:rPr lang="pt-BR" smtClean="0"/>
              <a:t>26/08/2024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9841230" y="40045008"/>
            <a:ext cx="91211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D388B-4D26-458A-B9AC-37350AA8B8DF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800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50" indent="-1543050" algn="l" defTabSz="4114800" rtl="0" eaLnBrk="1" latinLnBrk="0" hangingPunct="1">
        <a:spcBef>
          <a:spcPct val="20000"/>
        </a:spcBef>
        <a:buFont typeface="Arial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275" indent="-1285875" algn="l" defTabSz="4114800" rtl="0" eaLnBrk="1" latinLnBrk="0" hangingPunct="1">
        <a:spcBef>
          <a:spcPct val="20000"/>
        </a:spcBef>
        <a:buFont typeface="Arial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0" indent="-1028700" algn="l" defTabSz="4114800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0" indent="-1028700" algn="l" defTabSz="4114800" rtl="0" eaLnBrk="1" latinLnBrk="0" hangingPunct="1">
        <a:spcBef>
          <a:spcPct val="20000"/>
        </a:spcBef>
        <a:buFont typeface="Arial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2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3825094" y="1054662"/>
            <a:ext cx="20958267" cy="1066949"/>
          </a:xfrm>
          <a:prstGeom prst="rect">
            <a:avLst/>
          </a:prstGeom>
          <a:noFill/>
        </p:spPr>
        <p:txBody>
          <a:bodyPr wrap="square" lIns="81269" tIns="40635" rIns="81269" bIns="40635" rtlCol="0">
            <a:spAutoFit/>
          </a:bodyPr>
          <a:lstStyle/>
          <a:p>
            <a:pPr algn="ctr"/>
            <a:r>
              <a:rPr lang="pt-BR" sz="6400" dirty="0">
                <a:latin typeface="Arial Black" pitchFamily="34" charset="0"/>
              </a:rPr>
              <a:t>Título do Trabalho</a:t>
            </a:r>
          </a:p>
        </p:txBody>
      </p:sp>
      <p:cxnSp>
        <p:nvCxnSpPr>
          <p:cNvPr id="3" name="Conector reto 2"/>
          <p:cNvCxnSpPr/>
          <p:nvPr/>
        </p:nvCxnSpPr>
        <p:spPr>
          <a:xfrm>
            <a:off x="256228" y="6337004"/>
            <a:ext cx="28096000" cy="64000"/>
          </a:xfrm>
          <a:prstGeom prst="line">
            <a:avLst/>
          </a:prstGeom>
          <a:ln w="76200">
            <a:headEnd type="oval" w="med" len="med"/>
            <a:tailEnd type="oval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256228" y="42462434"/>
            <a:ext cx="19186132" cy="639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56" b="1" dirty="0"/>
              <a:t>Organização: Graduação </a:t>
            </a:r>
            <a:r>
              <a:rPr lang="pt-BR" sz="3556" b="1" dirty="0" smtClean="0"/>
              <a:t>em </a:t>
            </a:r>
            <a:r>
              <a:rPr lang="pt-BR" sz="3556" b="1" dirty="0"/>
              <a:t>Ciência e Tecnologia em Alimentos e </a:t>
            </a:r>
            <a:r>
              <a:rPr lang="pt-BR" sz="3556" b="1" dirty="0" smtClean="0"/>
              <a:t>PPG em Ciência de Alimentos </a:t>
            </a:r>
            <a:r>
              <a:rPr lang="pt-BR" sz="3556" b="1" dirty="0"/>
              <a:t>- UFSC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1802533" y="2283409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1280" tIns="40640" rIns="81280" bIns="40640" numCol="1" anchor="t" anchorCtr="0" compatLnSpc="1">
            <a:prstTxWarp prst="textNoShape">
              <a:avLst/>
            </a:prstTxWarp>
          </a:bodyPr>
          <a:lstStyle/>
          <a:p>
            <a:endParaRPr lang="pt-BR" sz="7200"/>
          </a:p>
        </p:txBody>
      </p:sp>
      <p:sp>
        <p:nvSpPr>
          <p:cNvPr id="15" name="CaixaDeTexto 14"/>
          <p:cNvSpPr txBox="1"/>
          <p:nvPr/>
        </p:nvSpPr>
        <p:spPr>
          <a:xfrm>
            <a:off x="11323374" y="3456684"/>
            <a:ext cx="6232646" cy="629265"/>
          </a:xfrm>
          <a:prstGeom prst="rect">
            <a:avLst/>
          </a:prstGeom>
          <a:noFill/>
        </p:spPr>
        <p:txBody>
          <a:bodyPr wrap="none" lIns="81269" tIns="40635" rIns="81269" bIns="40635" rtlCol="0">
            <a:spAutoFit/>
          </a:bodyPr>
          <a:lstStyle/>
          <a:p>
            <a:pPr algn="ctr"/>
            <a:r>
              <a:rPr lang="pt-BR" sz="3556" dirty="0">
                <a:latin typeface="Arial Black" pitchFamily="34" charset="0"/>
              </a:rPr>
              <a:t>Autor 1; Autor 2, Autor 3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5516773" y="6769052"/>
            <a:ext cx="4245179" cy="902738"/>
          </a:xfrm>
          <a:prstGeom prst="rect">
            <a:avLst/>
          </a:prstGeom>
          <a:noFill/>
        </p:spPr>
        <p:txBody>
          <a:bodyPr wrap="none" lIns="81269" tIns="40635" rIns="81269" bIns="40635" rtlCol="0">
            <a:spAutoFit/>
          </a:bodyPr>
          <a:lstStyle/>
          <a:p>
            <a:pPr algn="ctr"/>
            <a:r>
              <a:rPr lang="pt-BR" sz="5333" dirty="0">
                <a:latin typeface="Arial Black" pitchFamily="34" charset="0"/>
              </a:rPr>
              <a:t>Introdução</a:t>
            </a:r>
          </a:p>
        </p:txBody>
      </p:sp>
      <p:cxnSp>
        <p:nvCxnSpPr>
          <p:cNvPr id="17" name="Conector reto 16"/>
          <p:cNvCxnSpPr/>
          <p:nvPr/>
        </p:nvCxnSpPr>
        <p:spPr>
          <a:xfrm>
            <a:off x="391695" y="42349012"/>
            <a:ext cx="28096000" cy="64000"/>
          </a:xfrm>
          <a:prstGeom prst="line">
            <a:avLst/>
          </a:prstGeom>
          <a:ln w="76200">
            <a:headEnd type="oval" w="med" len="med"/>
            <a:tailEnd type="oval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>
          <a:xfrm>
            <a:off x="1977263" y="23018863"/>
            <a:ext cx="7755499" cy="902738"/>
          </a:xfrm>
          <a:prstGeom prst="rect">
            <a:avLst/>
          </a:prstGeom>
          <a:noFill/>
        </p:spPr>
        <p:txBody>
          <a:bodyPr wrap="none" lIns="81269" tIns="40635" rIns="81269" bIns="40635" rtlCol="0">
            <a:spAutoFit/>
          </a:bodyPr>
          <a:lstStyle/>
          <a:p>
            <a:pPr algn="ctr"/>
            <a:r>
              <a:rPr lang="pt-BR" sz="5333" dirty="0">
                <a:latin typeface="Arial Black" pitchFamily="34" charset="0"/>
              </a:rPr>
              <a:t>Materiais e Métodos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18316553" y="6897680"/>
            <a:ext cx="9085415" cy="902738"/>
          </a:xfrm>
          <a:prstGeom prst="rect">
            <a:avLst/>
          </a:prstGeom>
          <a:noFill/>
        </p:spPr>
        <p:txBody>
          <a:bodyPr wrap="none" lIns="81269" tIns="40635" rIns="81269" bIns="40635" rtlCol="0">
            <a:spAutoFit/>
          </a:bodyPr>
          <a:lstStyle/>
          <a:p>
            <a:pPr algn="ctr"/>
            <a:r>
              <a:rPr lang="pt-BR" sz="5333" dirty="0">
                <a:latin typeface="Arial Black" pitchFamily="34" charset="0"/>
              </a:rPr>
              <a:t>Resultados e Discussão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21077530" y="22052055"/>
            <a:ext cx="4065771" cy="902738"/>
          </a:xfrm>
          <a:prstGeom prst="rect">
            <a:avLst/>
          </a:prstGeom>
          <a:noFill/>
        </p:spPr>
        <p:txBody>
          <a:bodyPr wrap="none" lIns="81269" tIns="40635" rIns="81269" bIns="40635" rtlCol="0">
            <a:spAutoFit/>
          </a:bodyPr>
          <a:lstStyle/>
          <a:p>
            <a:pPr algn="ctr"/>
            <a:r>
              <a:rPr lang="pt-BR" sz="5333" dirty="0">
                <a:latin typeface="Arial Black" pitchFamily="34" charset="0"/>
              </a:rPr>
              <a:t>Conclusão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11547030" y="5489349"/>
            <a:ext cx="102118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500" dirty="0" err="1">
                <a:latin typeface="Arial Black" panose="020B0A04020102020204" pitchFamily="34" charset="0"/>
              </a:rPr>
              <a:t>Email</a:t>
            </a:r>
            <a:r>
              <a:rPr lang="pt-BR" sz="3500" dirty="0">
                <a:latin typeface="Arial Black" panose="020B0A04020102020204" pitchFamily="34" charset="0"/>
              </a:rPr>
              <a:t>: exemplo@ufsc.br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7447839" y="4156902"/>
            <a:ext cx="13991244" cy="1176466"/>
          </a:xfrm>
          <a:prstGeom prst="rect">
            <a:avLst/>
          </a:prstGeom>
          <a:noFill/>
        </p:spPr>
        <p:txBody>
          <a:bodyPr wrap="none" lIns="81269" tIns="40635" rIns="81269" bIns="40635" rtlCol="0">
            <a:spAutoFit/>
          </a:bodyPr>
          <a:lstStyle/>
          <a:p>
            <a:pPr algn="ctr"/>
            <a:r>
              <a:rPr lang="pt-BR" sz="3556" dirty="0">
                <a:latin typeface="Arial Black" pitchFamily="34" charset="0"/>
              </a:rPr>
              <a:t>Instituição, filiação </a:t>
            </a:r>
            <a:r>
              <a:rPr lang="pt-BR" sz="3556" dirty="0" err="1">
                <a:latin typeface="Arial Black" pitchFamily="34" charset="0"/>
              </a:rPr>
              <a:t>ex</a:t>
            </a:r>
            <a:r>
              <a:rPr lang="pt-BR" sz="3556" dirty="0">
                <a:latin typeface="Arial Black" pitchFamily="34" charset="0"/>
              </a:rPr>
              <a:t>: Universidade Federal da Bahia, </a:t>
            </a:r>
          </a:p>
          <a:p>
            <a:pPr algn="ctr"/>
            <a:r>
              <a:rPr lang="pt-BR" sz="3556" dirty="0">
                <a:latin typeface="Arial Black" pitchFamily="34" charset="0"/>
              </a:rPr>
              <a:t>Laboratório de química e bioquímica de alimentos...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1212656" y="7800481"/>
            <a:ext cx="12357052" cy="12649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4800" dirty="0">
                <a:latin typeface="Times New Roman" pitchFamily="18" charset="0"/>
                <a:cs typeface="Times New Roman" pitchFamily="18" charset="0"/>
              </a:rPr>
              <a:t>Caro participante, este é o modelo para apresentação em banner da VII SACTA 2018. Os trabalhos submetidos nessa categoria devem obrigatoriamente seguir este modelo, atentar para o preenchimento correto de título do trabalho, nome dos autores, e-mail para contato e instituição de ensino. A área disponível para o trabalho deverá ser composta por Introdução, Materiais e Métodos, Resultados e Discussão e Conclusão, podendo ser utilizado apenas </a:t>
            </a:r>
            <a:r>
              <a:rPr lang="pt-BR" sz="4800" b="1" dirty="0">
                <a:latin typeface="Times New Roman" pitchFamily="18" charset="0"/>
                <a:cs typeface="Times New Roman" pitchFamily="18" charset="0"/>
              </a:rPr>
              <a:t>tamanho</a:t>
            </a:r>
            <a:r>
              <a:rPr lang="pt-BR" sz="4800" dirty="0">
                <a:latin typeface="Times New Roman" pitchFamily="18" charset="0"/>
                <a:cs typeface="Times New Roman" pitchFamily="18" charset="0"/>
              </a:rPr>
              <a:t> de fonte (Times New Roman) escolhida pelo autor. </a:t>
            </a:r>
          </a:p>
          <a:p>
            <a:pPr algn="just"/>
            <a:r>
              <a:rPr lang="pt-BR" sz="4800" dirty="0">
                <a:latin typeface="Times New Roman" pitchFamily="18" charset="0"/>
                <a:cs typeface="Times New Roman" pitchFamily="18" charset="0"/>
              </a:rPr>
              <a:t>Tabelas devem ser referenciadas antes de sua apresentação e figuras devem ser referenciadas após sua apresentação. Logo de agências financiadoras são permitidos!</a:t>
            </a:r>
          </a:p>
          <a:p>
            <a:pPr algn="just"/>
            <a:endParaRPr lang="pt-BR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15550249" y="7843478"/>
            <a:ext cx="12357052" cy="12649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4800" dirty="0">
                <a:latin typeface="Times New Roman" pitchFamily="18" charset="0"/>
                <a:cs typeface="Times New Roman" pitchFamily="18" charset="0"/>
              </a:rPr>
              <a:t>Caro participante, este é o modelo para apresentação em banner da VII SACTA 2018. Os trabalhos submetidos nessa categoria devem obrigatoriamente seguir este modelo, atentar para o preenchimento correto de título do trabalho, nome dos autores, e-mail para contato e instituição de ensino. A área disponível para o trabalho deverá ser composta por Introdução, Materiais e Métodos, Resultados e Discussão e Conclusão, podendo ser utilizado apenas </a:t>
            </a:r>
            <a:r>
              <a:rPr lang="pt-BR" sz="4800" b="1" dirty="0">
                <a:latin typeface="Times New Roman" pitchFamily="18" charset="0"/>
                <a:cs typeface="Times New Roman" pitchFamily="18" charset="0"/>
              </a:rPr>
              <a:t>tamanho</a:t>
            </a:r>
            <a:r>
              <a:rPr lang="pt-BR" sz="4800" dirty="0">
                <a:latin typeface="Times New Roman" pitchFamily="18" charset="0"/>
                <a:cs typeface="Times New Roman" pitchFamily="18" charset="0"/>
              </a:rPr>
              <a:t> de fonte (Times New Roman) escolhida pelo autor. </a:t>
            </a:r>
          </a:p>
          <a:p>
            <a:pPr algn="just"/>
            <a:r>
              <a:rPr lang="pt-BR" sz="4800" dirty="0">
                <a:latin typeface="Times New Roman" pitchFamily="18" charset="0"/>
                <a:cs typeface="Times New Roman" pitchFamily="18" charset="0"/>
              </a:rPr>
              <a:t>Tabelas devem ser referenciadas antes de sua apresentação e figuras devem ser referenciadas após sua apresentação. Logo de agências financiadoras são permitidos!</a:t>
            </a:r>
          </a:p>
          <a:p>
            <a:pPr algn="just"/>
            <a:endParaRPr lang="pt-BR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Resultado de imagem para ufsc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3240" y="216324"/>
            <a:ext cx="3866078" cy="532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Agrupar 13">
            <a:extLst>
              <a:ext uri="{FF2B5EF4-FFF2-40B4-BE49-F238E27FC236}">
                <a16:creationId xmlns:a16="http://schemas.microsoft.com/office/drawing/2014/main" xmlns="" id="{756D7F0D-2663-4272-AE0D-3FDF58633610}"/>
              </a:ext>
            </a:extLst>
          </p:cNvPr>
          <p:cNvGrpSpPr/>
          <p:nvPr/>
        </p:nvGrpSpPr>
        <p:grpSpPr>
          <a:xfrm>
            <a:off x="148896" y="300"/>
            <a:ext cx="6404031" cy="6285021"/>
            <a:chOff x="148896" y="300"/>
            <a:chExt cx="6404031" cy="6285021"/>
          </a:xfrm>
        </p:grpSpPr>
        <p:pic>
          <p:nvPicPr>
            <p:cNvPr id="11" name="Imagem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4957" y="300"/>
              <a:ext cx="4055843" cy="5547857"/>
            </a:xfrm>
            <a:prstGeom prst="rect">
              <a:avLst/>
            </a:prstGeom>
          </p:spPr>
        </p:pic>
        <p:sp>
          <p:nvSpPr>
            <p:cNvPr id="4" name="CaixaDeTexto 3"/>
            <p:cNvSpPr txBox="1"/>
            <p:nvPr/>
          </p:nvSpPr>
          <p:spPr>
            <a:xfrm>
              <a:off x="148896" y="5115770"/>
              <a:ext cx="6404031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500" i="1" dirty="0">
                  <a:latin typeface="+mj-lt"/>
                </a:rPr>
                <a:t>Ciência e Tecnologia de Alimentos: Passado, presente e futuro</a:t>
              </a:r>
            </a:p>
          </p:txBody>
        </p:sp>
      </p:grpSp>
      <p:sp>
        <p:nvSpPr>
          <p:cNvPr id="22" name="CaixaDeTexto 21"/>
          <p:cNvSpPr txBox="1"/>
          <p:nvPr/>
        </p:nvSpPr>
        <p:spPr>
          <a:xfrm>
            <a:off x="20798512" y="35788276"/>
            <a:ext cx="4623809" cy="902738"/>
          </a:xfrm>
          <a:prstGeom prst="rect">
            <a:avLst/>
          </a:prstGeom>
          <a:noFill/>
        </p:spPr>
        <p:txBody>
          <a:bodyPr wrap="none" lIns="81269" tIns="40635" rIns="81269" bIns="40635" rtlCol="0">
            <a:spAutoFit/>
          </a:bodyPr>
          <a:lstStyle/>
          <a:p>
            <a:pPr algn="ctr"/>
            <a:r>
              <a:rPr lang="pt-BR" sz="5333" smtClean="0">
                <a:latin typeface="Arial Black" pitchFamily="34" charset="0"/>
              </a:rPr>
              <a:t>Referências</a:t>
            </a:r>
            <a:endParaRPr lang="pt-BR" sz="5333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540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198" y="32675930"/>
            <a:ext cx="25923240" cy="6400800"/>
          </a:xfrm>
        </p:spPr>
        <p:txBody>
          <a:bodyPr/>
          <a:lstStyle/>
          <a:p>
            <a:r>
              <a:rPr lang="pt-BR" dirty="0"/>
              <a:t>Tamanho do Banner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608712" y="5664930"/>
            <a:ext cx="19906212" cy="36484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200"/>
          </a:p>
        </p:txBody>
      </p:sp>
      <p:sp>
        <p:nvSpPr>
          <p:cNvPr id="8" name="Seta para a direita 7"/>
          <p:cNvSpPr/>
          <p:nvPr/>
        </p:nvSpPr>
        <p:spPr>
          <a:xfrm rot="5400000">
            <a:off x="-5120369" y="19234437"/>
            <a:ext cx="19906212" cy="36484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7200"/>
          </a:p>
        </p:txBody>
      </p:sp>
      <p:sp>
        <p:nvSpPr>
          <p:cNvPr id="9" name="CaixaDeTexto 8"/>
          <p:cNvSpPr txBox="1"/>
          <p:nvPr/>
        </p:nvSpPr>
        <p:spPr>
          <a:xfrm>
            <a:off x="11673420" y="3487133"/>
            <a:ext cx="5796780" cy="28281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778" dirty="0"/>
              <a:t>80 cm</a:t>
            </a:r>
          </a:p>
        </p:txBody>
      </p:sp>
      <p:sp>
        <p:nvSpPr>
          <p:cNvPr id="10" name="CaixaDeTexto 9"/>
          <p:cNvSpPr txBox="1"/>
          <p:nvPr/>
        </p:nvSpPr>
        <p:spPr>
          <a:xfrm rot="16200000">
            <a:off x="-1235046" y="17810557"/>
            <a:ext cx="6952544" cy="28281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778" dirty="0"/>
              <a:t>120 cm</a:t>
            </a:r>
          </a:p>
        </p:txBody>
      </p:sp>
    </p:spTree>
    <p:extLst>
      <p:ext uri="{BB962C8B-B14F-4D97-AF65-F5344CB8AC3E}">
        <p14:creationId xmlns:p14="http://schemas.microsoft.com/office/powerpoint/2010/main" val="11593020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298</Words>
  <Application>Microsoft Office PowerPoint</Application>
  <PresentationFormat>Personalizar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Times New Roman</vt:lpstr>
      <vt:lpstr>Tema do Office</vt:lpstr>
      <vt:lpstr>Apresentação do PowerPoint</vt:lpstr>
      <vt:lpstr>Tamanho do Banner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UFSC398906</cp:lastModifiedBy>
  <cp:revision>13</cp:revision>
  <dcterms:created xsi:type="dcterms:W3CDTF">2017-07-19T20:12:26Z</dcterms:created>
  <dcterms:modified xsi:type="dcterms:W3CDTF">2024-08-26T21:25:15Z</dcterms:modified>
</cp:coreProperties>
</file>